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4" r:id="rId5"/>
  </p:sldMasterIdLst>
  <p:notesMasterIdLst>
    <p:notesMasterId r:id="rId16"/>
  </p:notesMasterIdLst>
  <p:handoutMasterIdLst>
    <p:handoutMasterId r:id="rId17"/>
  </p:handoutMasterIdLst>
  <p:sldIdLst>
    <p:sldId id="402" r:id="rId6"/>
    <p:sldId id="403" r:id="rId7"/>
    <p:sldId id="404" r:id="rId8"/>
    <p:sldId id="405" r:id="rId9"/>
    <p:sldId id="406" r:id="rId10"/>
    <p:sldId id="407" r:id="rId11"/>
    <p:sldId id="408" r:id="rId12"/>
    <p:sldId id="410" r:id="rId13"/>
    <p:sldId id="412" r:id="rId14"/>
    <p:sldId id="38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 userDrawn="1">
          <p15:clr>
            <a:srgbClr val="A4A3A4"/>
          </p15:clr>
        </p15:guide>
        <p15:guide id="2" pos="3840" userDrawn="1">
          <p15:clr>
            <a:srgbClr val="A4A3A4"/>
          </p15:clr>
        </p15:guide>
        <p15:guide id="3" pos="4008" userDrawn="1">
          <p15:clr>
            <a:srgbClr val="A4A3A4"/>
          </p15:clr>
        </p15:guide>
        <p15:guide id="4" orient="horz" pos="37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1C71224-A924-7A4C-65A1-E019B15D2998}" name="Bishop, Breanna" initials="BB" userId="S::bishop33@llnl.gov::c14ed814-47ec-4dd6-8bc9-26785b8ceb9b" providerId="AD"/>
  <p188:author id="{716B002C-3A50-A698-5C71-9DC521FEE553}" name="Connors, Corey" initials="CC" userId="S::connors7@llnl.gov::1bd5e6ea-8a84-4c08-92e5-e1cc4585c256" providerId="AD"/>
  <p188:author id="{ABD9288F-AF9D-39E2-DE2F-0455E48C6207}" name="Shang, Stephanie P." initials="" userId="S::shang2@llnl.gov::bd3072b9-b4f0-47fa-be31-4f467de226fd" providerId="AD"/>
  <p188:author id="{09B38FA4-97F3-9EFD-6CB2-57A300CFC2C4}" name="Paschal, Katherine" initials="PK" userId="S::paschal3@llnl.gov::dd5872f5-9b7a-4c2a-b4c5-c71673282002" providerId="AD"/>
  <p188:author id="{ADA8D7AE-0C4F-4EB1-3486-383878F3FBA1}" name="Vander Vorst, Mitch" initials="VM" userId="S::vandervorst1@llnl.gov::90622c8b-d6e5-4bc5-960c-d7b492dcfd2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2BFF"/>
    <a:srgbClr val="F21C27"/>
    <a:srgbClr val="FFFF96"/>
    <a:srgbClr val="F48D00"/>
    <a:srgbClr val="B800C4"/>
    <a:srgbClr val="48BFC0"/>
    <a:srgbClr val="F10600"/>
    <a:srgbClr val="238100"/>
    <a:srgbClr val="EAF1FC"/>
    <a:srgbClr val="3E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CE0DE8-31F4-BD49-BC70-8FD3EDECD797}" v="38" dt="2026-01-25T05:40:55.7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8"/>
  </p:normalViewPr>
  <p:slideViewPr>
    <p:cSldViewPr snapToGrid="0">
      <p:cViewPr varScale="1">
        <p:scale>
          <a:sx n="102" d="100"/>
          <a:sy n="102" d="100"/>
        </p:scale>
        <p:origin x="192" y="480"/>
      </p:cViewPr>
      <p:guideLst>
        <p:guide orient="horz" pos="288"/>
        <p:guide pos="3840"/>
        <p:guide pos="4008"/>
        <p:guide orient="horz" pos="376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802918-22C0-8CE6-ACAC-5AA7752501A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2F02EE2-C741-5562-91E5-0FFBFFA7CE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F36E5A-1590-4136-A887-20852AD82C34}" type="datetimeFigureOut">
              <a:rPr lang="en-US" smtClean="0"/>
              <a:t>1/26/26</a:t>
            </a:fld>
            <a:endParaRPr lang="en-US"/>
          </a:p>
        </p:txBody>
      </p:sp>
      <p:sp>
        <p:nvSpPr>
          <p:cNvPr id="4" name="Footer Placeholder 3">
            <a:extLst>
              <a:ext uri="{FF2B5EF4-FFF2-40B4-BE49-F238E27FC236}">
                <a16:creationId xmlns:a16="http://schemas.microsoft.com/office/drawing/2014/main" id="{AB25B730-239B-F605-C383-0787270CC5C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8D01379-4D04-C4B3-20B2-858439CFF9C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E807D5-3579-4B13-8E6D-ACCBBC789ED7}" type="slidenum">
              <a:rPr lang="en-US" smtClean="0"/>
              <a:t>‹#›</a:t>
            </a:fld>
            <a:endParaRPr lang="en-US"/>
          </a:p>
        </p:txBody>
      </p:sp>
    </p:spTree>
    <p:extLst>
      <p:ext uri="{BB962C8B-B14F-4D97-AF65-F5344CB8AC3E}">
        <p14:creationId xmlns:p14="http://schemas.microsoft.com/office/powerpoint/2010/main" val="2035831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AC20CD-2D24-491B-8442-D7F8AD17C10D}" type="datetimeFigureOut">
              <a:t>1/26/26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FC5F92-FDEA-41A6-8D5E-BC743BE46EAD}" type="slidenum">
              <a:t>‹#›</a:t>
            </a:fld>
            <a:endParaRPr lang="en-US"/>
          </a:p>
        </p:txBody>
      </p:sp>
    </p:spTree>
    <p:extLst>
      <p:ext uri="{BB962C8B-B14F-4D97-AF65-F5344CB8AC3E}">
        <p14:creationId xmlns:p14="http://schemas.microsoft.com/office/powerpoint/2010/main" val="4083395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ite Title Slide One-line Subtitl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714C6F16-A438-2589-9430-9388132E190A}"/>
              </a:ext>
              <a:ext uri="{C183D7F6-B498-43B3-948B-1728B52AA6E4}">
                <adec:decorative xmlns:adec="http://schemas.microsoft.com/office/drawing/2017/decorative" val="1"/>
              </a:ext>
            </a:extLst>
          </p:cNvPr>
          <p:cNvCxnSpPr>
            <a:cxnSpLocks/>
          </p:cNvCxnSpPr>
          <p:nvPr userDrawn="1"/>
        </p:nvCxnSpPr>
        <p:spPr>
          <a:xfrm>
            <a:off x="1524000" y="3503524"/>
            <a:ext cx="106680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BE1EF58-452F-3843-CE28-9BE2A077680A}"/>
              </a:ext>
            </a:extLst>
          </p:cNvPr>
          <p:cNvSpPr txBox="1"/>
          <p:nvPr userDrawn="1"/>
        </p:nvSpPr>
        <p:spPr>
          <a:xfrm>
            <a:off x="131746" y="5748156"/>
            <a:ext cx="441646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effectLst/>
                <a:latin typeface="Aptos Light" panose="020B0004020202020204" pitchFamily="34" charset="0"/>
              </a:rPr>
              <a:t>Prepared by LLNL under Contract DE-AC52-07NA27344.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effectLst/>
                <a:latin typeface="Aptos Light" panose="020B0004020202020204" pitchFamily="34" charset="0"/>
              </a:rPr>
              <a:t>LLNL LDRD 25-SI-007; 23-ERD-010; 22-SI-008.</a:t>
            </a:r>
          </a:p>
        </p:txBody>
      </p:sp>
      <p:sp>
        <p:nvSpPr>
          <p:cNvPr id="16" name="Text Placeholder 14">
            <a:extLst>
              <a:ext uri="{FF2B5EF4-FFF2-40B4-BE49-F238E27FC236}">
                <a16:creationId xmlns:a16="http://schemas.microsoft.com/office/drawing/2014/main" id="{D24590B9-EEAD-CDBF-281A-18CAE5B6D8BA}"/>
              </a:ext>
            </a:extLst>
          </p:cNvPr>
          <p:cNvSpPr>
            <a:spLocks noGrp="1"/>
          </p:cNvSpPr>
          <p:nvPr>
            <p:ph type="body" sz="quarter" idx="13" hasCustomPrompt="1"/>
          </p:nvPr>
        </p:nvSpPr>
        <p:spPr>
          <a:xfrm>
            <a:off x="5391807" y="6045585"/>
            <a:ext cx="6228693" cy="275523"/>
          </a:xfrm>
          <a:prstGeom prst="rect">
            <a:avLst/>
          </a:prstGeom>
        </p:spPr>
        <p:txBody>
          <a:bodyPr/>
          <a:lstStyle>
            <a:lvl1pPr marL="0" indent="0" algn="r">
              <a:lnSpc>
                <a:spcPts val="780"/>
              </a:lnSpc>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Optional organization name</a:t>
            </a:r>
          </a:p>
        </p:txBody>
      </p:sp>
      <p:sp>
        <p:nvSpPr>
          <p:cNvPr id="15" name="Text Placeholder 14">
            <a:extLst>
              <a:ext uri="{FF2B5EF4-FFF2-40B4-BE49-F238E27FC236}">
                <a16:creationId xmlns:a16="http://schemas.microsoft.com/office/drawing/2014/main" id="{7C8E7A4A-15BE-881A-D85E-180C7CDD751E}"/>
              </a:ext>
            </a:extLst>
          </p:cNvPr>
          <p:cNvSpPr>
            <a:spLocks noGrp="1"/>
          </p:cNvSpPr>
          <p:nvPr>
            <p:ph type="body" sz="quarter" idx="12" hasCustomPrompt="1"/>
          </p:nvPr>
        </p:nvSpPr>
        <p:spPr>
          <a:xfrm>
            <a:off x="5391807" y="5710031"/>
            <a:ext cx="6228693" cy="299735"/>
          </a:xfrm>
          <a:prstGeom prst="rect">
            <a:avLst/>
          </a:prstGeom>
        </p:spPr>
        <p:txBody>
          <a:bodyPr/>
          <a:lstStyle>
            <a:lvl1pPr marL="0" indent="0" algn="r">
              <a:lnSpc>
                <a:spcPct val="100000"/>
              </a:lnSpc>
              <a:spcBef>
                <a:spcPts val="500"/>
              </a:spcBef>
              <a:buNone/>
              <a:defRPr sz="1400" b="1"/>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Name, Title | Division SME</a:t>
            </a:r>
          </a:p>
        </p:txBody>
      </p:sp>
      <p:sp>
        <p:nvSpPr>
          <p:cNvPr id="17" name="Text Placeholder 16">
            <a:extLst>
              <a:ext uri="{FF2B5EF4-FFF2-40B4-BE49-F238E27FC236}">
                <a16:creationId xmlns:a16="http://schemas.microsoft.com/office/drawing/2014/main" id="{B1A5A724-1DDF-3949-9E8D-06FF1843240B}"/>
              </a:ext>
            </a:extLst>
          </p:cNvPr>
          <p:cNvSpPr>
            <a:spLocks noGrp="1"/>
          </p:cNvSpPr>
          <p:nvPr>
            <p:ph type="body" sz="quarter" idx="14" hasCustomPrompt="1"/>
          </p:nvPr>
        </p:nvSpPr>
        <p:spPr>
          <a:xfrm>
            <a:off x="1524000" y="4148504"/>
            <a:ext cx="4306957" cy="483067"/>
          </a:xfrm>
          <a:prstGeom prst="rect">
            <a:avLst/>
          </a:prstGeom>
        </p:spPr>
        <p:txBody>
          <a:bodyPr/>
          <a:lstStyle>
            <a:lvl1pPr marL="0" indent="0">
              <a:lnSpc>
                <a:spcPct val="100000"/>
              </a:lnSpc>
              <a:spcBef>
                <a:spcPts val="500"/>
              </a:spcBef>
              <a:buNone/>
              <a:defRPr sz="2400"/>
            </a:lvl1pPr>
          </a:lstStyle>
          <a:p>
            <a:pPr lvl="0"/>
            <a:r>
              <a:rPr lang="en-US"/>
              <a:t>Optional date</a:t>
            </a:r>
          </a:p>
        </p:txBody>
      </p:sp>
      <p:sp>
        <p:nvSpPr>
          <p:cNvPr id="3" name="Subtitle 2">
            <a:extLst>
              <a:ext uri="{FF2B5EF4-FFF2-40B4-BE49-F238E27FC236}">
                <a16:creationId xmlns:a16="http://schemas.microsoft.com/office/drawing/2014/main" id="{E450ED97-7285-AA24-3C15-D276985031F7}"/>
              </a:ext>
            </a:extLst>
          </p:cNvPr>
          <p:cNvSpPr>
            <a:spLocks noGrp="1"/>
          </p:cNvSpPr>
          <p:nvPr>
            <p:ph type="subTitle" idx="1" hasCustomPrompt="1"/>
          </p:nvPr>
        </p:nvSpPr>
        <p:spPr>
          <a:xfrm>
            <a:off x="1524000" y="3718787"/>
            <a:ext cx="9144000" cy="423280"/>
          </a:xfrm>
          <a:prstGeom prst="rect">
            <a:avLst/>
          </a:prstGeom>
        </p:spPr>
        <p:txBody>
          <a:bodyPr/>
          <a:lstStyle>
            <a:lvl1pPr marL="0" indent="0" algn="l">
              <a:buNone/>
              <a:defRPr lang="en-US"/>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Audience or optional subtitle</a:t>
            </a:r>
          </a:p>
        </p:txBody>
      </p:sp>
      <p:sp>
        <p:nvSpPr>
          <p:cNvPr id="2" name="Title 1">
            <a:extLst>
              <a:ext uri="{FF2B5EF4-FFF2-40B4-BE49-F238E27FC236}">
                <a16:creationId xmlns:a16="http://schemas.microsoft.com/office/drawing/2014/main" id="{B069688D-DC30-4CC3-F3B5-750F4874AD58}"/>
              </a:ext>
            </a:extLst>
          </p:cNvPr>
          <p:cNvSpPr>
            <a:spLocks noGrp="1"/>
          </p:cNvSpPr>
          <p:nvPr>
            <p:ph type="ctrTitle" hasCustomPrompt="1"/>
          </p:nvPr>
        </p:nvSpPr>
        <p:spPr>
          <a:xfrm>
            <a:off x="1525929" y="1683611"/>
            <a:ext cx="9144000" cy="1826351"/>
          </a:xfrm>
          <a:prstGeom prst="rect">
            <a:avLst/>
          </a:prstGeom>
        </p:spPr>
        <p:txBody>
          <a:bodyPr anchor="ctr"/>
          <a:lstStyle>
            <a:lvl1pPr algn="l">
              <a:defRPr sz="5400" b="1" i="0">
                <a:latin typeface="Aptos SemiBold" panose="020B0004020202020204" pitchFamily="34" charset="0"/>
              </a:defRPr>
            </a:lvl1pPr>
          </a:lstStyle>
          <a:p>
            <a:r>
              <a:rPr lang="en-US"/>
              <a:t>Presentation title</a:t>
            </a:r>
            <a:br>
              <a:rPr lang="en-US"/>
            </a:br>
            <a:r>
              <a:rPr lang="en-US"/>
              <a:t>Should not exceed two lines</a:t>
            </a:r>
          </a:p>
        </p:txBody>
      </p:sp>
      <p:grpSp>
        <p:nvGrpSpPr>
          <p:cNvPr id="13" name="Group 12">
            <a:extLst>
              <a:ext uri="{FF2B5EF4-FFF2-40B4-BE49-F238E27FC236}">
                <a16:creationId xmlns:a16="http://schemas.microsoft.com/office/drawing/2014/main" id="{D22A293C-7FF4-831E-A43B-4088E75C6AD5}"/>
              </a:ext>
            </a:extLst>
          </p:cNvPr>
          <p:cNvGrpSpPr/>
          <p:nvPr userDrawn="1"/>
        </p:nvGrpSpPr>
        <p:grpSpPr>
          <a:xfrm>
            <a:off x="11574492" y="90551"/>
            <a:ext cx="443927" cy="395222"/>
            <a:chOff x="10830498" y="90551"/>
            <a:chExt cx="443927" cy="395222"/>
          </a:xfrm>
        </p:grpSpPr>
        <p:sp>
          <p:nvSpPr>
            <p:cNvPr id="14" name="Rectangle 13">
              <a:extLst>
                <a:ext uri="{FF2B5EF4-FFF2-40B4-BE49-F238E27FC236}">
                  <a16:creationId xmlns:a16="http://schemas.microsoft.com/office/drawing/2014/main" id="{CCCE1E76-6C82-3CCF-A379-0596E4A46A2E}"/>
                </a:ext>
              </a:extLst>
            </p:cNvPr>
            <p:cNvSpPr/>
            <p:nvPr userDrawn="1"/>
          </p:nvSpPr>
          <p:spPr>
            <a:xfrm>
              <a:off x="10876430" y="90551"/>
              <a:ext cx="354152" cy="382723"/>
            </a:xfrm>
            <a:prstGeom prst="rect">
              <a:avLst/>
            </a:prstGeom>
            <a:solidFill>
              <a:srgbClr val="003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Graphic 6">
              <a:extLst>
                <a:ext uri="{FF2B5EF4-FFF2-40B4-BE49-F238E27FC236}">
                  <a16:creationId xmlns:a16="http://schemas.microsoft.com/office/drawing/2014/main" id="{8D15C4A5-BB78-68F7-F84B-AA6A10B65122}"/>
                </a:ext>
              </a:extLst>
            </p:cNvPr>
            <p:cNvPicPr>
              <a:picLocks noChangeAspect="1"/>
            </p:cNvPicPr>
            <p:nvPr userDrawn="1"/>
          </p:nvPicPr>
          <p:blipFill>
            <a:blip r:embed="rId2">
              <a:extLst>
                <a:ext uri="{28A0092B-C50C-407E-A947-70E740481C1C}">
                  <a14:useLocalDpi xmlns:a14="http://schemas.microsoft.com/office/drawing/2010/main" val="0"/>
                </a:ext>
              </a:extLst>
            </a:blip>
            <a:srcRect l="1" r="49943" b="48616"/>
            <a:stretch/>
          </p:blipFill>
          <p:spPr>
            <a:xfrm>
              <a:off x="10830498" y="95414"/>
              <a:ext cx="443927" cy="390359"/>
            </a:xfrm>
            <a:prstGeom prst="rect">
              <a:avLst/>
            </a:prstGeom>
          </p:spPr>
        </p:pic>
      </p:grpSp>
      <p:pic>
        <p:nvPicPr>
          <p:cNvPr id="4" name="Picture 3">
            <a:extLst>
              <a:ext uri="{FF2B5EF4-FFF2-40B4-BE49-F238E27FC236}">
                <a16:creationId xmlns:a16="http://schemas.microsoft.com/office/drawing/2014/main" id="{153C3E93-D900-4902-9994-ACFFC94BAC40}"/>
              </a:ext>
            </a:extLst>
          </p:cNvPr>
          <p:cNvPicPr>
            <a:picLocks noChangeAspect="1"/>
          </p:cNvPicPr>
          <p:nvPr userDrawn="1"/>
        </p:nvPicPr>
        <p:blipFill>
          <a:blip r:embed="rId3"/>
          <a:stretch>
            <a:fillRect/>
          </a:stretch>
        </p:blipFill>
        <p:spPr>
          <a:xfrm>
            <a:off x="10675328" y="6521450"/>
            <a:ext cx="975700" cy="266511"/>
          </a:xfrm>
          <a:prstGeom prst="rect">
            <a:avLst/>
          </a:prstGeom>
        </p:spPr>
      </p:pic>
    </p:spTree>
    <p:extLst>
      <p:ext uri="{BB962C8B-B14F-4D97-AF65-F5344CB8AC3E}">
        <p14:creationId xmlns:p14="http://schemas.microsoft.com/office/powerpoint/2010/main" val="1593878930"/>
      </p:ext>
    </p:extLst>
  </p:cSld>
  <p:clrMapOvr>
    <a:masterClrMapping/>
  </p:clrMapOvr>
  <p:extLst>
    <p:ext uri="{DCECCB84-F9BA-43D5-87BE-67443E8EF086}">
      <p15:sldGuideLst xmlns:p15="http://schemas.microsoft.com/office/powerpoint/2012/main">
        <p15:guide id="1" pos="3840" userDrawn="1">
          <p15:clr>
            <a:srgbClr val="FBAE40"/>
          </p15:clr>
        </p15:guide>
        <p15:guide id="2" pos="73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 Image with Quote or Large 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D139AC7-FFA7-29D4-C18D-034BF13E0C3D}"/>
              </a:ext>
            </a:extLst>
          </p:cNvPr>
          <p:cNvSpPr>
            <a:spLocks noGrp="1"/>
          </p:cNvSpPr>
          <p:nvPr>
            <p:ph type="pic" idx="1"/>
          </p:nvPr>
        </p:nvSpPr>
        <p:spPr>
          <a:xfrm>
            <a:off x="5183188" y="987425"/>
            <a:ext cx="6172200" cy="4873625"/>
          </a:xfrm>
          <a:prstGeom prst="rect">
            <a:avLst/>
          </a:prstGeom>
        </p:spPr>
        <p:txBody>
          <a:bodyPr>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 Placeholder 3">
            <a:extLst>
              <a:ext uri="{FF2B5EF4-FFF2-40B4-BE49-F238E27FC236}">
                <a16:creationId xmlns:a16="http://schemas.microsoft.com/office/drawing/2014/main" id="{5740CFEF-7C94-1A7B-0398-2AA9358883B9}"/>
              </a:ext>
            </a:extLst>
          </p:cNvPr>
          <p:cNvSpPr>
            <a:spLocks noGrp="1"/>
          </p:cNvSpPr>
          <p:nvPr>
            <p:ph type="body" sz="half" idx="13" hasCustomPrompt="1"/>
          </p:nvPr>
        </p:nvSpPr>
        <p:spPr>
          <a:xfrm>
            <a:off x="739470" y="5653616"/>
            <a:ext cx="3932237" cy="611717"/>
          </a:xfrm>
          <a:prstGeom prst="rect">
            <a:avLst/>
          </a:prstGeom>
        </p:spPr>
        <p:txBody>
          <a:bodyPr>
            <a:noAutofit/>
          </a:bodyPr>
          <a:lstStyle>
            <a:lvl1pPr marL="0" indent="0" algn="r">
              <a:lnSpc>
                <a:spcPct val="100000"/>
              </a:lnSpc>
              <a:spcBef>
                <a:spcPts val="0"/>
              </a:spcBef>
              <a:buNone/>
              <a:defRPr sz="1400" b="0" i="0">
                <a:solidFill>
                  <a:srgbClr val="63666A"/>
                </a:solidFill>
                <a:latin typeface="Aptos Light"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—Name, Title</a:t>
            </a:r>
          </a:p>
          <a:p>
            <a:pPr lvl="0"/>
            <a:r>
              <a:rPr lang="en-US"/>
              <a:t>Organization</a:t>
            </a:r>
          </a:p>
        </p:txBody>
      </p:sp>
      <p:sp>
        <p:nvSpPr>
          <p:cNvPr id="6" name="Text Placeholder 3">
            <a:extLst>
              <a:ext uri="{FF2B5EF4-FFF2-40B4-BE49-F238E27FC236}">
                <a16:creationId xmlns:a16="http://schemas.microsoft.com/office/drawing/2014/main" id="{E6A7522E-6D5F-889A-AD0D-BC092605091E}"/>
              </a:ext>
            </a:extLst>
          </p:cNvPr>
          <p:cNvSpPr>
            <a:spLocks noGrp="1"/>
          </p:cNvSpPr>
          <p:nvPr>
            <p:ph type="body" sz="half" idx="12" hasCustomPrompt="1"/>
          </p:nvPr>
        </p:nvSpPr>
        <p:spPr>
          <a:xfrm>
            <a:off x="739470" y="716957"/>
            <a:ext cx="3932237" cy="4803310"/>
          </a:xfrm>
          <a:prstGeom prst="rect">
            <a:avLst/>
          </a:prstGeom>
        </p:spPr>
        <p:txBody>
          <a:bodyPr>
            <a:noAutofit/>
          </a:bodyPr>
          <a:lstStyle>
            <a:lvl1pPr marL="0" indent="0">
              <a:buNone/>
              <a:defRPr sz="4800" b="1" i="0">
                <a:solidFill>
                  <a:srgbClr val="0032A1"/>
                </a:solidFill>
                <a:latin typeface="Aptos SemiBold"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“Large text or a quote goes here”</a:t>
            </a:r>
          </a:p>
        </p:txBody>
      </p:sp>
      <p:grpSp>
        <p:nvGrpSpPr>
          <p:cNvPr id="7" name="Group 6">
            <a:extLst>
              <a:ext uri="{FF2B5EF4-FFF2-40B4-BE49-F238E27FC236}">
                <a16:creationId xmlns:a16="http://schemas.microsoft.com/office/drawing/2014/main" id="{E8F12A0B-A23F-1C75-4A75-C529BD723AE1}"/>
              </a:ext>
            </a:extLst>
          </p:cNvPr>
          <p:cNvGrpSpPr/>
          <p:nvPr userDrawn="1"/>
        </p:nvGrpSpPr>
        <p:grpSpPr>
          <a:xfrm>
            <a:off x="11574492" y="90551"/>
            <a:ext cx="443927" cy="395222"/>
            <a:chOff x="10830498" y="90551"/>
            <a:chExt cx="443927" cy="395222"/>
          </a:xfrm>
        </p:grpSpPr>
        <p:sp>
          <p:nvSpPr>
            <p:cNvPr id="9" name="Rectangle 8">
              <a:extLst>
                <a:ext uri="{FF2B5EF4-FFF2-40B4-BE49-F238E27FC236}">
                  <a16:creationId xmlns:a16="http://schemas.microsoft.com/office/drawing/2014/main" id="{813DDFFC-1478-7617-AA97-1F8732C915B2}"/>
                </a:ext>
              </a:extLst>
            </p:cNvPr>
            <p:cNvSpPr/>
            <p:nvPr userDrawn="1"/>
          </p:nvSpPr>
          <p:spPr>
            <a:xfrm>
              <a:off x="10876430" y="90551"/>
              <a:ext cx="354152" cy="382723"/>
            </a:xfrm>
            <a:prstGeom prst="rect">
              <a:avLst/>
            </a:prstGeom>
            <a:solidFill>
              <a:srgbClr val="003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Graphic 6">
              <a:extLst>
                <a:ext uri="{FF2B5EF4-FFF2-40B4-BE49-F238E27FC236}">
                  <a16:creationId xmlns:a16="http://schemas.microsoft.com/office/drawing/2014/main" id="{3CC102CE-BEFA-0F3E-9394-E508D6330D12}"/>
                </a:ext>
              </a:extLst>
            </p:cNvPr>
            <p:cNvPicPr>
              <a:picLocks noChangeAspect="1"/>
            </p:cNvPicPr>
            <p:nvPr userDrawn="1"/>
          </p:nvPicPr>
          <p:blipFill>
            <a:blip r:embed="rId2">
              <a:extLst>
                <a:ext uri="{28A0092B-C50C-407E-A947-70E740481C1C}">
                  <a14:useLocalDpi xmlns:a14="http://schemas.microsoft.com/office/drawing/2010/main" val="0"/>
                </a:ext>
              </a:extLst>
            </a:blip>
            <a:srcRect l="1" r="49943" b="48616"/>
            <a:stretch/>
          </p:blipFill>
          <p:spPr>
            <a:xfrm>
              <a:off x="10830498" y="95414"/>
              <a:ext cx="443927" cy="390359"/>
            </a:xfrm>
            <a:prstGeom prst="rect">
              <a:avLst/>
            </a:prstGeom>
          </p:spPr>
        </p:pic>
      </p:grpSp>
    </p:spTree>
    <p:extLst>
      <p:ext uri="{BB962C8B-B14F-4D97-AF65-F5344CB8AC3E}">
        <p14:creationId xmlns:p14="http://schemas.microsoft.com/office/powerpoint/2010/main" val="4249479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 Summary">
    <p:spTree>
      <p:nvGrpSpPr>
        <p:cNvPr id="1" name=""/>
        <p:cNvGrpSpPr/>
        <p:nvPr/>
      </p:nvGrpSpPr>
      <p:grpSpPr>
        <a:xfrm>
          <a:off x="0" y="0"/>
          <a:ext cx="0" cy="0"/>
          <a:chOff x="0" y="0"/>
          <a:chExt cx="0" cy="0"/>
        </a:xfrm>
      </p:grpSpPr>
      <p:sp>
        <p:nvSpPr>
          <p:cNvPr id="9" name="Text Placeholder 18">
            <a:extLst>
              <a:ext uri="{FF2B5EF4-FFF2-40B4-BE49-F238E27FC236}">
                <a16:creationId xmlns:a16="http://schemas.microsoft.com/office/drawing/2014/main" id="{948911FF-6ED4-16BE-95A0-E0AAC64C4609}"/>
              </a:ext>
              <a:ext uri="{C183D7F6-B498-43B3-948B-1728B52AA6E4}">
                <adec:decorative xmlns:adec="http://schemas.microsoft.com/office/drawing/2017/decorative" val="1"/>
              </a:ext>
            </a:extLst>
          </p:cNvPr>
          <p:cNvSpPr>
            <a:spLocks noGrp="1"/>
          </p:cNvSpPr>
          <p:nvPr>
            <p:ph type="body" sz="quarter" idx="13" hasCustomPrompt="1"/>
          </p:nvPr>
        </p:nvSpPr>
        <p:spPr>
          <a:xfrm>
            <a:off x="1" y="5827865"/>
            <a:ext cx="12191999" cy="551144"/>
          </a:xfrm>
          <a:prstGeom prst="rect">
            <a:avLst/>
          </a:prstGeom>
          <a:solidFill>
            <a:srgbClr val="0031A1"/>
          </a:solidFill>
        </p:spPr>
        <p:txBody>
          <a:bodyPr anchor="ctr"/>
          <a:lstStyle>
            <a:lvl1pPr marL="0" indent="0" algn="ctr">
              <a:buNone/>
              <a:defRPr sz="2000" b="0">
                <a:solidFill>
                  <a:schemeClr val="bg1"/>
                </a:solidFill>
              </a:defRPr>
            </a:lvl1pPr>
          </a:lstStyle>
          <a:p>
            <a:pPr lvl="0"/>
            <a:r>
              <a:rPr lang="en-US"/>
              <a:t>Click to edit optional summary. Remove if not needed.</a:t>
            </a:r>
          </a:p>
        </p:txBody>
      </p:sp>
      <p:sp>
        <p:nvSpPr>
          <p:cNvPr id="2" name="Content Placeholder 2">
            <a:extLst>
              <a:ext uri="{FF2B5EF4-FFF2-40B4-BE49-F238E27FC236}">
                <a16:creationId xmlns:a16="http://schemas.microsoft.com/office/drawing/2014/main" id="{CEB2B0BD-CA2F-72F9-3310-7C62306ED048}"/>
              </a:ext>
            </a:extLst>
          </p:cNvPr>
          <p:cNvSpPr>
            <a:spLocks noGrp="1"/>
          </p:cNvSpPr>
          <p:nvPr>
            <p:ph idx="1" hasCustomPrompt="1"/>
          </p:nvPr>
        </p:nvSpPr>
        <p:spPr>
          <a:xfrm>
            <a:off x="739470" y="1733384"/>
            <a:ext cx="10614329" cy="3921981"/>
          </a:xfrm>
          <a:prstGeom prst="rect">
            <a:avLst/>
          </a:prstGeom>
        </p:spPr>
        <p:txBody>
          <a:bodyPr/>
          <a:lstStyle>
            <a:lvl1pPr>
              <a:lnSpc>
                <a:spcPct val="100000"/>
              </a:lnSpc>
              <a:spcBef>
                <a:spcPts val="1500"/>
              </a:spcBef>
              <a:defRPr/>
            </a:lvl1pPr>
            <a:lvl2pPr>
              <a:lnSpc>
                <a:spcPct val="100000"/>
              </a:lnSpc>
              <a:spcBef>
                <a:spcPts val="500"/>
              </a:spcBef>
              <a:defRPr sz="2400"/>
            </a:lvl2pPr>
            <a:lvl3pPr>
              <a:lnSpc>
                <a:spcPct val="100000"/>
              </a:lnSpc>
              <a:defRPr/>
            </a:lvl3pPr>
          </a:lstStyle>
          <a:p>
            <a:pPr lvl="0"/>
            <a:r>
              <a:rPr lang="en-US"/>
              <a:t>Click to edit Level 1 bullet</a:t>
            </a:r>
          </a:p>
          <a:p>
            <a:pPr lvl="0"/>
            <a:r>
              <a:rPr lang="en-US"/>
              <a:t>Additional Level 1 bullet </a:t>
            </a:r>
          </a:p>
          <a:p>
            <a:pPr lvl="1"/>
            <a:r>
              <a:rPr lang="en-US"/>
              <a:t>Second level bullet</a:t>
            </a:r>
          </a:p>
          <a:p>
            <a:pPr lvl="2"/>
            <a:r>
              <a:rPr lang="en-US"/>
              <a:t>Third level bullet</a:t>
            </a:r>
          </a:p>
        </p:txBody>
      </p:sp>
      <p:sp>
        <p:nvSpPr>
          <p:cNvPr id="13" name="Title 1">
            <a:extLst>
              <a:ext uri="{FF2B5EF4-FFF2-40B4-BE49-F238E27FC236}">
                <a16:creationId xmlns:a16="http://schemas.microsoft.com/office/drawing/2014/main" id="{18A98299-6BD5-007E-C74F-2ED00F0A4712}"/>
              </a:ext>
            </a:extLst>
          </p:cNvPr>
          <p:cNvSpPr>
            <a:spLocks noGrp="1"/>
          </p:cNvSpPr>
          <p:nvPr>
            <p:ph type="title" hasCustomPrompt="1"/>
          </p:nvPr>
        </p:nvSpPr>
        <p:spPr>
          <a:xfrm>
            <a:off x="739470" y="615918"/>
            <a:ext cx="10614329" cy="1025721"/>
          </a:xfrm>
          <a:prstGeom prst="rect">
            <a:avLst/>
          </a:prstGeom>
        </p:spPr>
        <p:txBody>
          <a:bodyPr/>
          <a:lstStyle>
            <a:lvl1pPr>
              <a:defRPr/>
            </a:lvl1pPr>
          </a:lstStyle>
          <a:p>
            <a:r>
              <a:rPr lang="en-US"/>
              <a:t>Title slide with summary box</a:t>
            </a:r>
            <a:br>
              <a:rPr lang="en-US"/>
            </a:br>
            <a:r>
              <a:rPr lang="en-US"/>
              <a:t>Title can be two lines</a:t>
            </a:r>
          </a:p>
        </p:txBody>
      </p:sp>
      <p:grpSp>
        <p:nvGrpSpPr>
          <p:cNvPr id="3" name="Group 2">
            <a:extLst>
              <a:ext uri="{FF2B5EF4-FFF2-40B4-BE49-F238E27FC236}">
                <a16:creationId xmlns:a16="http://schemas.microsoft.com/office/drawing/2014/main" id="{96FA9E59-D405-67F2-923B-9F1E5A4F93B9}"/>
              </a:ext>
            </a:extLst>
          </p:cNvPr>
          <p:cNvGrpSpPr/>
          <p:nvPr userDrawn="1"/>
        </p:nvGrpSpPr>
        <p:grpSpPr>
          <a:xfrm>
            <a:off x="11574492" y="90551"/>
            <a:ext cx="443927" cy="395222"/>
            <a:chOff x="10830498" y="90551"/>
            <a:chExt cx="443927" cy="395222"/>
          </a:xfrm>
        </p:grpSpPr>
        <p:sp>
          <p:nvSpPr>
            <p:cNvPr id="4" name="Rectangle 3">
              <a:extLst>
                <a:ext uri="{FF2B5EF4-FFF2-40B4-BE49-F238E27FC236}">
                  <a16:creationId xmlns:a16="http://schemas.microsoft.com/office/drawing/2014/main" id="{70C18412-6069-B27C-2022-904192E27A45}"/>
                </a:ext>
              </a:extLst>
            </p:cNvPr>
            <p:cNvSpPr/>
            <p:nvPr userDrawn="1"/>
          </p:nvSpPr>
          <p:spPr>
            <a:xfrm>
              <a:off x="10876430" y="90551"/>
              <a:ext cx="354152" cy="382723"/>
            </a:xfrm>
            <a:prstGeom prst="rect">
              <a:avLst/>
            </a:prstGeom>
            <a:solidFill>
              <a:srgbClr val="003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E385C407-2073-3802-7701-4A3FA2D1DBFC}"/>
                </a:ext>
              </a:extLst>
            </p:cNvPr>
            <p:cNvPicPr>
              <a:picLocks noChangeAspect="1"/>
            </p:cNvPicPr>
            <p:nvPr userDrawn="1"/>
          </p:nvPicPr>
          <p:blipFill>
            <a:blip r:embed="rId2">
              <a:extLst>
                <a:ext uri="{28A0092B-C50C-407E-A947-70E740481C1C}">
                  <a14:useLocalDpi xmlns:a14="http://schemas.microsoft.com/office/drawing/2010/main" val="0"/>
                </a:ext>
              </a:extLst>
            </a:blip>
            <a:srcRect l="1" r="49943" b="48616"/>
            <a:stretch/>
          </p:blipFill>
          <p:spPr>
            <a:xfrm>
              <a:off x="10830498" y="95414"/>
              <a:ext cx="443927" cy="390359"/>
            </a:xfrm>
            <a:prstGeom prst="rect">
              <a:avLst/>
            </a:prstGeom>
          </p:spPr>
        </p:pic>
      </p:grpSp>
    </p:spTree>
    <p:extLst>
      <p:ext uri="{BB962C8B-B14F-4D97-AF65-F5344CB8AC3E}">
        <p14:creationId xmlns:p14="http://schemas.microsoft.com/office/powerpoint/2010/main" val="2527234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 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406B13-7A85-92DA-832A-0B13F01863F5}"/>
              </a:ext>
            </a:extLst>
          </p:cNvPr>
          <p:cNvGrpSpPr/>
          <p:nvPr userDrawn="1"/>
        </p:nvGrpSpPr>
        <p:grpSpPr>
          <a:xfrm>
            <a:off x="11622555" y="90551"/>
            <a:ext cx="354152" cy="382723"/>
            <a:chOff x="11622555" y="90551"/>
            <a:chExt cx="354152" cy="382723"/>
          </a:xfrm>
        </p:grpSpPr>
        <p:sp>
          <p:nvSpPr>
            <p:cNvPr id="6" name="Rectangle 5">
              <a:extLst>
                <a:ext uri="{FF2B5EF4-FFF2-40B4-BE49-F238E27FC236}">
                  <a16:creationId xmlns:a16="http://schemas.microsoft.com/office/drawing/2014/main" id="{B6C22E7C-9DF2-5421-7530-5B38699F57EF}"/>
                </a:ext>
              </a:extLst>
            </p:cNvPr>
            <p:cNvSpPr/>
            <p:nvPr userDrawn="1"/>
          </p:nvSpPr>
          <p:spPr>
            <a:xfrm>
              <a:off x="11622555" y="90551"/>
              <a:ext cx="354152" cy="382723"/>
            </a:xfrm>
            <a:prstGeom prst="rect">
              <a:avLst/>
            </a:prstGeom>
            <a:solidFill>
              <a:srgbClr val="003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phic 7">
              <a:extLst>
                <a:ext uri="{FF2B5EF4-FFF2-40B4-BE49-F238E27FC236}">
                  <a16:creationId xmlns:a16="http://schemas.microsoft.com/office/drawing/2014/main" id="{C9614801-983D-0050-43CD-0DD4F04DD4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648902" y="122528"/>
              <a:ext cx="323829" cy="318769"/>
            </a:xfrm>
            <a:prstGeom prst="rect">
              <a:avLst/>
            </a:prstGeom>
          </p:spPr>
        </p:pic>
      </p:grpSp>
      <p:sp>
        <p:nvSpPr>
          <p:cNvPr id="2" name="Rectangle 1">
            <a:extLst>
              <a:ext uri="{FF2B5EF4-FFF2-40B4-BE49-F238E27FC236}">
                <a16:creationId xmlns:a16="http://schemas.microsoft.com/office/drawing/2014/main" id="{0FA7ABB2-B072-D6BC-7247-4ABD9499CA5A}"/>
              </a:ext>
            </a:extLst>
          </p:cNvPr>
          <p:cNvSpPr/>
          <p:nvPr userDrawn="1"/>
        </p:nvSpPr>
        <p:spPr>
          <a:xfrm>
            <a:off x="0" y="-22225"/>
            <a:ext cx="12192000" cy="69183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920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 Watermark">
    <p:spTree>
      <p:nvGrpSpPr>
        <p:cNvPr id="1" name=""/>
        <p:cNvGrpSpPr/>
        <p:nvPr/>
      </p:nvGrpSpPr>
      <p:grpSpPr>
        <a:xfrm>
          <a:off x="0" y="0"/>
          <a:ext cx="0" cy="0"/>
          <a:chOff x="0" y="0"/>
          <a:chExt cx="0" cy="0"/>
        </a:xfrm>
      </p:grpSpPr>
      <p:pic>
        <p:nvPicPr>
          <p:cNvPr id="2" name="Graphic 1" descr="LLNL logomark">
            <a:extLst>
              <a:ext uri="{FF2B5EF4-FFF2-40B4-BE49-F238E27FC236}">
                <a16:creationId xmlns:a16="http://schemas.microsoft.com/office/drawing/2014/main" id="{903EF629-36E9-F004-93C3-C780D599742C}"/>
              </a:ext>
              <a:ext uri="{C183D7F6-B498-43B3-948B-1728B52AA6E4}">
                <adec:decorative xmlns:adec="http://schemas.microsoft.com/office/drawing/2017/decorative" val="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95062" y="114298"/>
            <a:ext cx="4714244" cy="4672341"/>
          </a:xfrm>
          <a:prstGeom prst="rect">
            <a:avLst/>
          </a:prstGeom>
        </p:spPr>
      </p:pic>
    </p:spTree>
    <p:extLst>
      <p:ext uri="{BB962C8B-B14F-4D97-AF65-F5344CB8AC3E}">
        <p14:creationId xmlns:p14="http://schemas.microsoft.com/office/powerpoint/2010/main" val="231710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lemental Navy Title Slide One-line Subtitle">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8CBB9592-8864-BE40-C836-07BB5A185CD7}"/>
              </a:ext>
              <a:ext uri="{C183D7F6-B498-43B3-948B-1728B52AA6E4}">
                <adec:decorative xmlns:adec="http://schemas.microsoft.com/office/drawing/2017/decorative" val="1"/>
              </a:ext>
            </a:extLst>
          </p:cNvPr>
          <p:cNvCxnSpPr>
            <a:cxnSpLocks/>
          </p:cNvCxnSpPr>
          <p:nvPr userDrawn="1"/>
        </p:nvCxnSpPr>
        <p:spPr>
          <a:xfrm>
            <a:off x="1524000" y="3503524"/>
            <a:ext cx="10668000"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184B7DD-AFA4-9301-1D26-123EB100365B}"/>
              </a:ext>
            </a:extLst>
          </p:cNvPr>
          <p:cNvSpPr txBox="1"/>
          <p:nvPr userDrawn="1"/>
        </p:nvSpPr>
        <p:spPr>
          <a:xfrm>
            <a:off x="87141" y="6032891"/>
            <a:ext cx="2619628"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effectLst/>
                <a:latin typeface="Aptos Light" panose="020B0004020202020204" pitchFamily="34" charset="0"/>
              </a:rPr>
              <a:t>Prepared by LLNL under Contract DE-AC52-07NA27344.</a:t>
            </a:r>
          </a:p>
        </p:txBody>
      </p:sp>
      <p:sp>
        <p:nvSpPr>
          <p:cNvPr id="23" name="Text Placeholder 14">
            <a:extLst>
              <a:ext uri="{FF2B5EF4-FFF2-40B4-BE49-F238E27FC236}">
                <a16:creationId xmlns:a16="http://schemas.microsoft.com/office/drawing/2014/main" id="{1D6E4C27-AD38-CC97-A72B-8F14DDF64415}"/>
              </a:ext>
            </a:extLst>
          </p:cNvPr>
          <p:cNvSpPr>
            <a:spLocks noGrp="1"/>
          </p:cNvSpPr>
          <p:nvPr>
            <p:ph type="body" sz="quarter" idx="13" hasCustomPrompt="1"/>
          </p:nvPr>
        </p:nvSpPr>
        <p:spPr>
          <a:xfrm>
            <a:off x="5391807" y="6045585"/>
            <a:ext cx="6228693" cy="275523"/>
          </a:xfrm>
          <a:prstGeom prst="rect">
            <a:avLst/>
          </a:prstGeom>
        </p:spPr>
        <p:txBody>
          <a:bodyPr/>
          <a:lstStyle>
            <a:lvl1pPr marL="0" indent="0" algn="r">
              <a:lnSpc>
                <a:spcPts val="780"/>
              </a:lnSpc>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Optional organization name</a:t>
            </a:r>
          </a:p>
        </p:txBody>
      </p:sp>
      <p:sp>
        <p:nvSpPr>
          <p:cNvPr id="22" name="Text Placeholder 14">
            <a:extLst>
              <a:ext uri="{FF2B5EF4-FFF2-40B4-BE49-F238E27FC236}">
                <a16:creationId xmlns:a16="http://schemas.microsoft.com/office/drawing/2014/main" id="{3D6F3410-C340-4487-C22D-6AE50BC0C4BC}"/>
              </a:ext>
            </a:extLst>
          </p:cNvPr>
          <p:cNvSpPr>
            <a:spLocks noGrp="1"/>
          </p:cNvSpPr>
          <p:nvPr>
            <p:ph type="body" sz="quarter" idx="12" hasCustomPrompt="1"/>
          </p:nvPr>
        </p:nvSpPr>
        <p:spPr>
          <a:xfrm>
            <a:off x="5391807" y="5710031"/>
            <a:ext cx="6228693" cy="299735"/>
          </a:xfrm>
          <a:prstGeom prst="rect">
            <a:avLst/>
          </a:prstGeom>
        </p:spPr>
        <p:txBody>
          <a:bodyPr/>
          <a:lstStyle>
            <a:lvl1pPr marL="0" indent="0" algn="r">
              <a:lnSpc>
                <a:spcPct val="100000"/>
              </a:lnSpc>
              <a:spcBef>
                <a:spcPts val="500"/>
              </a:spcBef>
              <a:buNone/>
              <a:defRPr sz="1400" b="1"/>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Name, Title | Division SME</a:t>
            </a:r>
          </a:p>
        </p:txBody>
      </p:sp>
      <p:sp>
        <p:nvSpPr>
          <p:cNvPr id="24" name="Text Placeholder 16">
            <a:extLst>
              <a:ext uri="{FF2B5EF4-FFF2-40B4-BE49-F238E27FC236}">
                <a16:creationId xmlns:a16="http://schemas.microsoft.com/office/drawing/2014/main" id="{39A06243-9718-3E77-00C3-D4F4052C2433}"/>
              </a:ext>
            </a:extLst>
          </p:cNvPr>
          <p:cNvSpPr>
            <a:spLocks noGrp="1"/>
          </p:cNvSpPr>
          <p:nvPr>
            <p:ph type="body" sz="quarter" idx="14" hasCustomPrompt="1"/>
          </p:nvPr>
        </p:nvSpPr>
        <p:spPr>
          <a:xfrm>
            <a:off x="1524000" y="4148504"/>
            <a:ext cx="4306957" cy="483067"/>
          </a:xfrm>
          <a:prstGeom prst="rect">
            <a:avLst/>
          </a:prstGeom>
        </p:spPr>
        <p:txBody>
          <a:bodyPr/>
          <a:lstStyle>
            <a:lvl1pPr marL="0" indent="0" algn="l">
              <a:lnSpc>
                <a:spcPct val="100000"/>
              </a:lnSpc>
              <a:spcBef>
                <a:spcPts val="500"/>
              </a:spcBef>
              <a:buNone/>
              <a:defRPr sz="2400"/>
            </a:lvl1pPr>
          </a:lstStyle>
          <a:p>
            <a:pPr lvl="0"/>
            <a:r>
              <a:rPr lang="en-US"/>
              <a:t>Optional date</a:t>
            </a:r>
          </a:p>
        </p:txBody>
      </p:sp>
      <p:sp>
        <p:nvSpPr>
          <p:cNvPr id="11" name="Subtitle 2">
            <a:extLst>
              <a:ext uri="{FF2B5EF4-FFF2-40B4-BE49-F238E27FC236}">
                <a16:creationId xmlns:a16="http://schemas.microsoft.com/office/drawing/2014/main" id="{8974BF3E-949D-80C5-E462-81C9E2FE42D4}"/>
              </a:ext>
            </a:extLst>
          </p:cNvPr>
          <p:cNvSpPr>
            <a:spLocks noGrp="1"/>
          </p:cNvSpPr>
          <p:nvPr>
            <p:ph type="subTitle" idx="1" hasCustomPrompt="1"/>
          </p:nvPr>
        </p:nvSpPr>
        <p:spPr>
          <a:xfrm>
            <a:off x="1524000" y="3718787"/>
            <a:ext cx="9144000" cy="423280"/>
          </a:xfrm>
          <a:prstGeom prst="rect">
            <a:avLst/>
          </a:prstGeom>
        </p:spPr>
        <p:txBody>
          <a:bodyPr/>
          <a:lstStyle>
            <a:lvl1pPr marL="0" indent="0" algn="l">
              <a:buNone/>
              <a:defRPr lang="en-US"/>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Audience or optional subtitle</a:t>
            </a:r>
          </a:p>
        </p:txBody>
      </p:sp>
      <p:sp>
        <p:nvSpPr>
          <p:cNvPr id="10" name="Title 1">
            <a:extLst>
              <a:ext uri="{FF2B5EF4-FFF2-40B4-BE49-F238E27FC236}">
                <a16:creationId xmlns:a16="http://schemas.microsoft.com/office/drawing/2014/main" id="{5550B73D-67B6-98C4-267E-659C89CADC7A}"/>
              </a:ext>
            </a:extLst>
          </p:cNvPr>
          <p:cNvSpPr>
            <a:spLocks noGrp="1"/>
          </p:cNvSpPr>
          <p:nvPr>
            <p:ph type="ctrTitle" hasCustomPrompt="1"/>
          </p:nvPr>
        </p:nvSpPr>
        <p:spPr>
          <a:xfrm>
            <a:off x="1525929" y="1683611"/>
            <a:ext cx="9144000" cy="1826351"/>
          </a:xfrm>
          <a:prstGeom prst="rect">
            <a:avLst/>
          </a:prstGeom>
        </p:spPr>
        <p:txBody>
          <a:bodyPr anchor="ctr"/>
          <a:lstStyle>
            <a:lvl1pPr algn="l">
              <a:defRPr sz="5400" b="1" i="0">
                <a:latin typeface="Aptos SemiBold" panose="020B0004020202020204" pitchFamily="34" charset="0"/>
              </a:defRPr>
            </a:lvl1pPr>
          </a:lstStyle>
          <a:p>
            <a:r>
              <a:rPr lang="en-US"/>
              <a:t>Presentation title</a:t>
            </a:r>
            <a:br>
              <a:rPr lang="en-US"/>
            </a:br>
            <a:r>
              <a:rPr lang="en-US"/>
              <a:t>Should not exceed two lines</a:t>
            </a:r>
          </a:p>
        </p:txBody>
      </p:sp>
      <p:pic>
        <p:nvPicPr>
          <p:cNvPr id="6" name="Picture 5">
            <a:extLst>
              <a:ext uri="{FF2B5EF4-FFF2-40B4-BE49-F238E27FC236}">
                <a16:creationId xmlns:a16="http://schemas.microsoft.com/office/drawing/2014/main" id="{5EA5BE25-91C3-099A-C2B8-1D42A7BF46AE}"/>
              </a:ext>
            </a:extLst>
          </p:cNvPr>
          <p:cNvPicPr>
            <a:picLocks noChangeAspect="1"/>
          </p:cNvPicPr>
          <p:nvPr userDrawn="1"/>
        </p:nvPicPr>
        <p:blipFill>
          <a:blip r:embed="rId2"/>
          <a:stretch>
            <a:fillRect/>
          </a:stretch>
        </p:blipFill>
        <p:spPr>
          <a:xfrm>
            <a:off x="10675328" y="6521450"/>
            <a:ext cx="975700" cy="266511"/>
          </a:xfrm>
          <a:prstGeom prst="rect">
            <a:avLst/>
          </a:prstGeom>
        </p:spPr>
      </p:pic>
      <p:grpSp>
        <p:nvGrpSpPr>
          <p:cNvPr id="9" name="Group 8">
            <a:extLst>
              <a:ext uri="{FF2B5EF4-FFF2-40B4-BE49-F238E27FC236}">
                <a16:creationId xmlns:a16="http://schemas.microsoft.com/office/drawing/2014/main" id="{B8634D62-0668-3E51-72AB-9EC56F555510}"/>
              </a:ext>
            </a:extLst>
          </p:cNvPr>
          <p:cNvGrpSpPr/>
          <p:nvPr userDrawn="1"/>
        </p:nvGrpSpPr>
        <p:grpSpPr>
          <a:xfrm>
            <a:off x="11577667" y="106426"/>
            <a:ext cx="443927" cy="395222"/>
            <a:chOff x="10830498" y="90551"/>
            <a:chExt cx="443927" cy="395222"/>
          </a:xfrm>
        </p:grpSpPr>
        <p:sp>
          <p:nvSpPr>
            <p:cNvPr id="12" name="Rectangle 11">
              <a:extLst>
                <a:ext uri="{FF2B5EF4-FFF2-40B4-BE49-F238E27FC236}">
                  <a16:creationId xmlns:a16="http://schemas.microsoft.com/office/drawing/2014/main" id="{FBCE4A88-E38F-437C-2B25-3B6B60773D11}"/>
                </a:ext>
              </a:extLst>
            </p:cNvPr>
            <p:cNvSpPr/>
            <p:nvPr userDrawn="1"/>
          </p:nvSpPr>
          <p:spPr>
            <a:xfrm>
              <a:off x="10876430" y="90551"/>
              <a:ext cx="354152" cy="382723"/>
            </a:xfrm>
            <a:prstGeom prst="rect">
              <a:avLst/>
            </a:prstGeom>
            <a:solidFill>
              <a:srgbClr val="003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6">
              <a:extLst>
                <a:ext uri="{FF2B5EF4-FFF2-40B4-BE49-F238E27FC236}">
                  <a16:creationId xmlns:a16="http://schemas.microsoft.com/office/drawing/2014/main" id="{C74E1CBE-059D-CD66-C456-B5C01FFCC79E}"/>
                </a:ext>
              </a:extLst>
            </p:cNvPr>
            <p:cNvPicPr>
              <a:picLocks noChangeAspect="1"/>
            </p:cNvPicPr>
            <p:nvPr userDrawn="1"/>
          </p:nvPicPr>
          <p:blipFill>
            <a:blip r:embed="rId3">
              <a:extLst>
                <a:ext uri="{28A0092B-C50C-407E-A947-70E740481C1C}">
                  <a14:useLocalDpi xmlns:a14="http://schemas.microsoft.com/office/drawing/2010/main" val="0"/>
                </a:ext>
              </a:extLst>
            </a:blip>
            <a:srcRect l="1" r="49943" b="48616"/>
            <a:stretch/>
          </p:blipFill>
          <p:spPr>
            <a:xfrm>
              <a:off x="10830498" y="95414"/>
              <a:ext cx="443927" cy="390359"/>
            </a:xfrm>
            <a:prstGeom prst="rect">
              <a:avLst/>
            </a:prstGeom>
          </p:spPr>
        </p:pic>
      </p:grpSp>
    </p:spTree>
    <p:extLst>
      <p:ext uri="{BB962C8B-B14F-4D97-AF65-F5344CB8AC3E}">
        <p14:creationId xmlns:p14="http://schemas.microsoft.com/office/powerpoint/2010/main" val="3279701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lemental Navy Title Slide Multi-line Subtitle">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366E419-3817-1482-B04F-5F01CBD06BB7}"/>
              </a:ext>
              <a:ext uri="{C183D7F6-B498-43B3-948B-1728B52AA6E4}">
                <adec:decorative xmlns:adec="http://schemas.microsoft.com/office/drawing/2017/decorative" val="1"/>
              </a:ext>
            </a:extLst>
          </p:cNvPr>
          <p:cNvCxnSpPr>
            <a:cxnSpLocks/>
          </p:cNvCxnSpPr>
          <p:nvPr userDrawn="1"/>
        </p:nvCxnSpPr>
        <p:spPr>
          <a:xfrm>
            <a:off x="1524000" y="3503524"/>
            <a:ext cx="1066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AF5BBB8-E60B-36CA-9501-4E9CBCD2EA07}"/>
              </a:ext>
            </a:extLst>
          </p:cNvPr>
          <p:cNvSpPr txBox="1"/>
          <p:nvPr userDrawn="1"/>
        </p:nvSpPr>
        <p:spPr>
          <a:xfrm>
            <a:off x="87141" y="6032891"/>
            <a:ext cx="2619628"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effectLst/>
                <a:latin typeface="Aptos Light" panose="020B0004020202020204" pitchFamily="34" charset="0"/>
              </a:rPr>
              <a:t>Prepared by LLNL under Contract DE-AC52-07NA27344.</a:t>
            </a:r>
          </a:p>
        </p:txBody>
      </p:sp>
      <p:sp>
        <p:nvSpPr>
          <p:cNvPr id="16" name="Text Placeholder 14">
            <a:extLst>
              <a:ext uri="{FF2B5EF4-FFF2-40B4-BE49-F238E27FC236}">
                <a16:creationId xmlns:a16="http://schemas.microsoft.com/office/drawing/2014/main" id="{6BAE1E32-F0A5-85AD-A55D-6CABAFDA5E2C}"/>
              </a:ext>
            </a:extLst>
          </p:cNvPr>
          <p:cNvSpPr>
            <a:spLocks noGrp="1"/>
          </p:cNvSpPr>
          <p:nvPr>
            <p:ph type="body" sz="quarter" idx="13" hasCustomPrompt="1"/>
          </p:nvPr>
        </p:nvSpPr>
        <p:spPr>
          <a:xfrm>
            <a:off x="5733535" y="6045585"/>
            <a:ext cx="5886965" cy="195203"/>
          </a:xfrm>
          <a:prstGeom prst="rect">
            <a:avLst/>
          </a:prstGeom>
        </p:spPr>
        <p:txBody>
          <a:bodyPr/>
          <a:lstStyle>
            <a:lvl1pPr marL="0" indent="0" algn="r">
              <a:lnSpc>
                <a:spcPts val="780"/>
              </a:lnSpc>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Optional organization name</a:t>
            </a:r>
          </a:p>
        </p:txBody>
      </p:sp>
      <p:sp>
        <p:nvSpPr>
          <p:cNvPr id="17" name="Text Placeholder 14">
            <a:extLst>
              <a:ext uri="{FF2B5EF4-FFF2-40B4-BE49-F238E27FC236}">
                <a16:creationId xmlns:a16="http://schemas.microsoft.com/office/drawing/2014/main" id="{31342865-C786-3105-E769-766978BA331C}"/>
              </a:ext>
            </a:extLst>
          </p:cNvPr>
          <p:cNvSpPr>
            <a:spLocks noGrp="1"/>
          </p:cNvSpPr>
          <p:nvPr>
            <p:ph type="body" sz="quarter" idx="14" hasCustomPrompt="1"/>
          </p:nvPr>
        </p:nvSpPr>
        <p:spPr>
          <a:xfrm>
            <a:off x="5391807" y="5165663"/>
            <a:ext cx="6228693" cy="893732"/>
          </a:xfrm>
          <a:prstGeom prst="rect">
            <a:avLst/>
          </a:prstGeom>
        </p:spPr>
        <p:txBody>
          <a:bodyPr/>
          <a:lstStyle>
            <a:lvl1pPr marL="0" indent="0" algn="r">
              <a:lnSpc>
                <a:spcPct val="100000"/>
              </a:lnSpc>
              <a:spcBef>
                <a:spcPts val="300"/>
              </a:spcBef>
              <a:buNone/>
              <a:defRPr sz="1400" b="1"/>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Name, Title | Division SME</a:t>
            </a:r>
          </a:p>
        </p:txBody>
      </p:sp>
      <p:sp>
        <p:nvSpPr>
          <p:cNvPr id="18" name="Text Placeholder 16">
            <a:extLst>
              <a:ext uri="{FF2B5EF4-FFF2-40B4-BE49-F238E27FC236}">
                <a16:creationId xmlns:a16="http://schemas.microsoft.com/office/drawing/2014/main" id="{9DD3800F-93CE-1E50-3B29-8B46F538A521}"/>
              </a:ext>
            </a:extLst>
          </p:cNvPr>
          <p:cNvSpPr>
            <a:spLocks noGrp="1"/>
          </p:cNvSpPr>
          <p:nvPr>
            <p:ph type="body" sz="quarter" idx="16" hasCustomPrompt="1"/>
          </p:nvPr>
        </p:nvSpPr>
        <p:spPr>
          <a:xfrm>
            <a:off x="1524000" y="5145802"/>
            <a:ext cx="3867807" cy="483067"/>
          </a:xfrm>
          <a:prstGeom prst="rect">
            <a:avLst/>
          </a:prstGeom>
        </p:spPr>
        <p:txBody>
          <a:bodyPr/>
          <a:lstStyle>
            <a:lvl1pPr marL="0" indent="0" algn="l">
              <a:lnSpc>
                <a:spcPct val="100000"/>
              </a:lnSpc>
              <a:spcBef>
                <a:spcPts val="500"/>
              </a:spcBef>
              <a:buNone/>
              <a:defRPr sz="2400"/>
            </a:lvl1pPr>
          </a:lstStyle>
          <a:p>
            <a:pPr lvl="0"/>
            <a:r>
              <a:rPr lang="en-US"/>
              <a:t>Optional date</a:t>
            </a:r>
          </a:p>
        </p:txBody>
      </p:sp>
      <p:sp>
        <p:nvSpPr>
          <p:cNvPr id="12" name="Subtitle 2">
            <a:extLst>
              <a:ext uri="{FF2B5EF4-FFF2-40B4-BE49-F238E27FC236}">
                <a16:creationId xmlns:a16="http://schemas.microsoft.com/office/drawing/2014/main" id="{F62FDB6D-4848-F87E-847C-7767A11D720A}"/>
              </a:ext>
            </a:extLst>
          </p:cNvPr>
          <p:cNvSpPr>
            <a:spLocks noGrp="1"/>
          </p:cNvSpPr>
          <p:nvPr>
            <p:ph type="subTitle" idx="1" hasCustomPrompt="1"/>
          </p:nvPr>
        </p:nvSpPr>
        <p:spPr>
          <a:xfrm>
            <a:off x="1524000" y="3602039"/>
            <a:ext cx="9154510" cy="1385598"/>
          </a:xfrm>
          <a:prstGeom prst="rect">
            <a:avLst/>
          </a:prstGeom>
        </p:spPr>
        <p:txBody>
          <a:bodyPr/>
          <a:lstStyle>
            <a:lvl1pPr marL="0" indent="0" algn="l">
              <a:lnSpc>
                <a:spcPct val="100000"/>
              </a:lnSpc>
              <a:spcBef>
                <a:spcPts val="0"/>
              </a:spcBef>
              <a:buNone/>
              <a:defRPr lang="en-US"/>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Audience or optional subtitle with up to three lines</a:t>
            </a:r>
          </a:p>
        </p:txBody>
      </p:sp>
      <p:sp>
        <p:nvSpPr>
          <p:cNvPr id="11" name="Title 1">
            <a:extLst>
              <a:ext uri="{FF2B5EF4-FFF2-40B4-BE49-F238E27FC236}">
                <a16:creationId xmlns:a16="http://schemas.microsoft.com/office/drawing/2014/main" id="{45BA4572-6B99-2F7E-D468-E1DCA84786FC}"/>
              </a:ext>
            </a:extLst>
          </p:cNvPr>
          <p:cNvSpPr>
            <a:spLocks noGrp="1"/>
          </p:cNvSpPr>
          <p:nvPr>
            <p:ph type="ctrTitle" hasCustomPrompt="1"/>
          </p:nvPr>
        </p:nvSpPr>
        <p:spPr>
          <a:xfrm>
            <a:off x="1525928" y="1683611"/>
            <a:ext cx="10094571" cy="1826351"/>
          </a:xfrm>
          <a:prstGeom prst="rect">
            <a:avLst/>
          </a:prstGeom>
        </p:spPr>
        <p:txBody>
          <a:bodyPr anchor="ctr"/>
          <a:lstStyle>
            <a:lvl1pPr algn="l">
              <a:defRPr sz="5400" b="1" i="0">
                <a:latin typeface="Aptos SemiBold" panose="020B0004020202020204" pitchFamily="34" charset="0"/>
              </a:defRPr>
            </a:lvl1pPr>
          </a:lstStyle>
          <a:p>
            <a:r>
              <a:rPr lang="en-US"/>
              <a:t>Presentation title</a:t>
            </a:r>
            <a:br>
              <a:rPr lang="en-US"/>
            </a:br>
            <a:r>
              <a:rPr lang="en-US"/>
              <a:t>Should not exceed two lines</a:t>
            </a:r>
          </a:p>
        </p:txBody>
      </p:sp>
      <p:pic>
        <p:nvPicPr>
          <p:cNvPr id="8" name="Picture 7">
            <a:extLst>
              <a:ext uri="{FF2B5EF4-FFF2-40B4-BE49-F238E27FC236}">
                <a16:creationId xmlns:a16="http://schemas.microsoft.com/office/drawing/2014/main" id="{49CC3B38-61B7-783E-52C6-00B5050BFA4E}"/>
              </a:ext>
            </a:extLst>
          </p:cNvPr>
          <p:cNvPicPr>
            <a:picLocks noChangeAspect="1"/>
          </p:cNvPicPr>
          <p:nvPr userDrawn="1"/>
        </p:nvPicPr>
        <p:blipFill>
          <a:blip r:embed="rId2"/>
          <a:stretch>
            <a:fillRect/>
          </a:stretch>
        </p:blipFill>
        <p:spPr>
          <a:xfrm>
            <a:off x="10675328" y="6521450"/>
            <a:ext cx="975700" cy="266511"/>
          </a:xfrm>
          <a:prstGeom prst="rect">
            <a:avLst/>
          </a:prstGeom>
        </p:spPr>
      </p:pic>
      <p:grpSp>
        <p:nvGrpSpPr>
          <p:cNvPr id="2" name="Group 1">
            <a:extLst>
              <a:ext uri="{FF2B5EF4-FFF2-40B4-BE49-F238E27FC236}">
                <a16:creationId xmlns:a16="http://schemas.microsoft.com/office/drawing/2014/main" id="{7EA04BE3-B2E4-5E0B-DDDE-B54B250A9165}"/>
              </a:ext>
            </a:extLst>
          </p:cNvPr>
          <p:cNvGrpSpPr/>
          <p:nvPr userDrawn="1"/>
        </p:nvGrpSpPr>
        <p:grpSpPr>
          <a:xfrm>
            <a:off x="11577667" y="106426"/>
            <a:ext cx="443927" cy="395222"/>
            <a:chOff x="10830498" y="90551"/>
            <a:chExt cx="443927" cy="395222"/>
          </a:xfrm>
        </p:grpSpPr>
        <p:sp>
          <p:nvSpPr>
            <p:cNvPr id="4" name="Rectangle 3">
              <a:extLst>
                <a:ext uri="{FF2B5EF4-FFF2-40B4-BE49-F238E27FC236}">
                  <a16:creationId xmlns:a16="http://schemas.microsoft.com/office/drawing/2014/main" id="{2802C16D-1649-E412-C28B-CE9BB8349E63}"/>
                </a:ext>
              </a:extLst>
            </p:cNvPr>
            <p:cNvSpPr/>
            <p:nvPr userDrawn="1"/>
          </p:nvSpPr>
          <p:spPr>
            <a:xfrm>
              <a:off x="10876430" y="90551"/>
              <a:ext cx="354152" cy="382723"/>
            </a:xfrm>
            <a:prstGeom prst="rect">
              <a:avLst/>
            </a:prstGeom>
            <a:solidFill>
              <a:srgbClr val="003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71BC2762-1D07-E88C-EB3B-2F7FC96B55F5}"/>
                </a:ext>
              </a:extLst>
            </p:cNvPr>
            <p:cNvPicPr>
              <a:picLocks noChangeAspect="1"/>
            </p:cNvPicPr>
            <p:nvPr userDrawn="1"/>
          </p:nvPicPr>
          <p:blipFill>
            <a:blip r:embed="rId3">
              <a:extLst>
                <a:ext uri="{28A0092B-C50C-407E-A947-70E740481C1C}">
                  <a14:useLocalDpi xmlns:a14="http://schemas.microsoft.com/office/drawing/2010/main" val="0"/>
                </a:ext>
              </a:extLst>
            </a:blip>
            <a:srcRect l="1" r="49943" b="48616"/>
            <a:stretch/>
          </p:blipFill>
          <p:spPr>
            <a:xfrm>
              <a:off x="10830498" y="95414"/>
              <a:ext cx="443927" cy="390359"/>
            </a:xfrm>
            <a:prstGeom prst="rect">
              <a:avLst/>
            </a:prstGeom>
          </p:spPr>
        </p:pic>
      </p:grpSp>
    </p:spTree>
    <p:extLst>
      <p:ext uri="{BB962C8B-B14F-4D97-AF65-F5344CB8AC3E}">
        <p14:creationId xmlns:p14="http://schemas.microsoft.com/office/powerpoint/2010/main" val="365204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lemental Navy Title Slide One-line Subtitle Joint Logo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C3773E-EFB0-9F62-37C6-747B3B73E543}"/>
              </a:ext>
            </a:extLst>
          </p:cNvPr>
          <p:cNvSpPr/>
          <p:nvPr userDrawn="1"/>
        </p:nvSpPr>
        <p:spPr>
          <a:xfrm>
            <a:off x="87141" y="6447101"/>
            <a:ext cx="1605928" cy="3749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8CBB9592-8864-BE40-C836-07BB5A185CD7}"/>
              </a:ext>
              <a:ext uri="{C183D7F6-B498-43B3-948B-1728B52AA6E4}">
                <adec:decorative xmlns:adec="http://schemas.microsoft.com/office/drawing/2017/decorative" val="1"/>
              </a:ext>
            </a:extLst>
          </p:cNvPr>
          <p:cNvCxnSpPr>
            <a:cxnSpLocks/>
          </p:cNvCxnSpPr>
          <p:nvPr userDrawn="1"/>
        </p:nvCxnSpPr>
        <p:spPr>
          <a:xfrm>
            <a:off x="1524000" y="3503524"/>
            <a:ext cx="10668000"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184B7DD-AFA4-9301-1D26-123EB100365B}"/>
              </a:ext>
            </a:extLst>
          </p:cNvPr>
          <p:cNvSpPr txBox="1"/>
          <p:nvPr userDrawn="1"/>
        </p:nvSpPr>
        <p:spPr>
          <a:xfrm>
            <a:off x="87141" y="6032891"/>
            <a:ext cx="2619628"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effectLst/>
                <a:latin typeface="Aptos Light" panose="020B0004020202020204" pitchFamily="34" charset="0"/>
              </a:rPr>
              <a:t>Prepared by LLNL under Contract DE-AC52-07NA27344.</a:t>
            </a:r>
          </a:p>
        </p:txBody>
      </p:sp>
      <p:sp>
        <p:nvSpPr>
          <p:cNvPr id="23" name="Text Placeholder 14">
            <a:extLst>
              <a:ext uri="{FF2B5EF4-FFF2-40B4-BE49-F238E27FC236}">
                <a16:creationId xmlns:a16="http://schemas.microsoft.com/office/drawing/2014/main" id="{1D6E4C27-AD38-CC97-A72B-8F14DDF64415}"/>
              </a:ext>
            </a:extLst>
          </p:cNvPr>
          <p:cNvSpPr>
            <a:spLocks noGrp="1"/>
          </p:cNvSpPr>
          <p:nvPr>
            <p:ph type="body" sz="quarter" idx="13" hasCustomPrompt="1"/>
          </p:nvPr>
        </p:nvSpPr>
        <p:spPr>
          <a:xfrm>
            <a:off x="5391807" y="6045585"/>
            <a:ext cx="6228693" cy="275523"/>
          </a:xfrm>
          <a:prstGeom prst="rect">
            <a:avLst/>
          </a:prstGeom>
        </p:spPr>
        <p:txBody>
          <a:bodyPr/>
          <a:lstStyle>
            <a:lvl1pPr marL="0" indent="0" algn="r">
              <a:lnSpc>
                <a:spcPts val="780"/>
              </a:lnSpc>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Optional organization name</a:t>
            </a:r>
          </a:p>
        </p:txBody>
      </p:sp>
      <p:sp>
        <p:nvSpPr>
          <p:cNvPr id="22" name="Text Placeholder 14">
            <a:extLst>
              <a:ext uri="{FF2B5EF4-FFF2-40B4-BE49-F238E27FC236}">
                <a16:creationId xmlns:a16="http://schemas.microsoft.com/office/drawing/2014/main" id="{3D6F3410-C340-4487-C22D-6AE50BC0C4BC}"/>
              </a:ext>
            </a:extLst>
          </p:cNvPr>
          <p:cNvSpPr>
            <a:spLocks noGrp="1"/>
          </p:cNvSpPr>
          <p:nvPr>
            <p:ph type="body" sz="quarter" idx="12" hasCustomPrompt="1"/>
          </p:nvPr>
        </p:nvSpPr>
        <p:spPr>
          <a:xfrm>
            <a:off x="5391807" y="5710031"/>
            <a:ext cx="6228693" cy="299735"/>
          </a:xfrm>
          <a:prstGeom prst="rect">
            <a:avLst/>
          </a:prstGeom>
        </p:spPr>
        <p:txBody>
          <a:bodyPr/>
          <a:lstStyle>
            <a:lvl1pPr marL="0" indent="0" algn="r">
              <a:lnSpc>
                <a:spcPct val="100000"/>
              </a:lnSpc>
              <a:spcBef>
                <a:spcPts val="500"/>
              </a:spcBef>
              <a:buNone/>
              <a:defRPr sz="1400" b="1"/>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Name, Title | Division SME</a:t>
            </a:r>
          </a:p>
        </p:txBody>
      </p:sp>
      <p:sp>
        <p:nvSpPr>
          <p:cNvPr id="4" name="Picture Placeholder 2">
            <a:extLst>
              <a:ext uri="{FF2B5EF4-FFF2-40B4-BE49-F238E27FC236}">
                <a16:creationId xmlns:a16="http://schemas.microsoft.com/office/drawing/2014/main" id="{7D3EDC3E-FABC-7C2D-C04C-79F7AB2B8AE1}"/>
              </a:ext>
            </a:extLst>
          </p:cNvPr>
          <p:cNvSpPr>
            <a:spLocks noGrp="1"/>
          </p:cNvSpPr>
          <p:nvPr>
            <p:ph type="pic" idx="16" hasCustomPrompt="1"/>
          </p:nvPr>
        </p:nvSpPr>
        <p:spPr>
          <a:xfrm>
            <a:off x="10120291" y="5068762"/>
            <a:ext cx="1500209" cy="515276"/>
          </a:xfrm>
          <a:prstGeom prst="rect">
            <a:avLst/>
          </a:prstGeom>
        </p:spPr>
        <p:txBody>
          <a:bodyPr>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Joint Logo</a:t>
            </a:r>
          </a:p>
        </p:txBody>
      </p:sp>
      <p:sp>
        <p:nvSpPr>
          <p:cNvPr id="3" name="Picture Placeholder 2">
            <a:extLst>
              <a:ext uri="{FF2B5EF4-FFF2-40B4-BE49-F238E27FC236}">
                <a16:creationId xmlns:a16="http://schemas.microsoft.com/office/drawing/2014/main" id="{10653E7E-7A9E-329B-FFD8-1D9BA9786AAD}"/>
              </a:ext>
            </a:extLst>
          </p:cNvPr>
          <p:cNvSpPr>
            <a:spLocks noGrp="1"/>
          </p:cNvSpPr>
          <p:nvPr>
            <p:ph type="pic" idx="15" hasCustomPrompt="1"/>
          </p:nvPr>
        </p:nvSpPr>
        <p:spPr>
          <a:xfrm>
            <a:off x="8470085" y="5068762"/>
            <a:ext cx="1500209" cy="515276"/>
          </a:xfrm>
          <a:prstGeom prst="rect">
            <a:avLst/>
          </a:prstGeom>
        </p:spPr>
        <p:txBody>
          <a:bodyPr>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Joint Logo</a:t>
            </a:r>
          </a:p>
        </p:txBody>
      </p:sp>
      <p:sp>
        <p:nvSpPr>
          <p:cNvPr id="5" name="Picture Placeholder 2">
            <a:extLst>
              <a:ext uri="{FF2B5EF4-FFF2-40B4-BE49-F238E27FC236}">
                <a16:creationId xmlns:a16="http://schemas.microsoft.com/office/drawing/2014/main" id="{F0EC055E-155F-D5A6-ED52-24C6B094DA6A}"/>
              </a:ext>
            </a:extLst>
          </p:cNvPr>
          <p:cNvSpPr>
            <a:spLocks noGrp="1"/>
          </p:cNvSpPr>
          <p:nvPr>
            <p:ph type="pic" idx="17" hasCustomPrompt="1"/>
          </p:nvPr>
        </p:nvSpPr>
        <p:spPr>
          <a:xfrm>
            <a:off x="6022181" y="5068762"/>
            <a:ext cx="2290764" cy="515276"/>
          </a:xfrm>
          <a:prstGeom prst="rect">
            <a:avLst/>
          </a:prstGeom>
        </p:spPr>
        <p:txBody>
          <a:bodyPr>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LLNL Primary Logo</a:t>
            </a:r>
          </a:p>
        </p:txBody>
      </p:sp>
      <p:sp>
        <p:nvSpPr>
          <p:cNvPr id="24" name="Text Placeholder 16">
            <a:extLst>
              <a:ext uri="{FF2B5EF4-FFF2-40B4-BE49-F238E27FC236}">
                <a16:creationId xmlns:a16="http://schemas.microsoft.com/office/drawing/2014/main" id="{39A06243-9718-3E77-00C3-D4F4052C2433}"/>
              </a:ext>
            </a:extLst>
          </p:cNvPr>
          <p:cNvSpPr>
            <a:spLocks noGrp="1"/>
          </p:cNvSpPr>
          <p:nvPr>
            <p:ph type="body" sz="quarter" idx="14" hasCustomPrompt="1"/>
          </p:nvPr>
        </p:nvSpPr>
        <p:spPr>
          <a:xfrm>
            <a:off x="1524000" y="4148504"/>
            <a:ext cx="4306957" cy="483067"/>
          </a:xfrm>
          <a:prstGeom prst="rect">
            <a:avLst/>
          </a:prstGeom>
        </p:spPr>
        <p:txBody>
          <a:bodyPr/>
          <a:lstStyle>
            <a:lvl1pPr marL="0" indent="0" algn="l">
              <a:lnSpc>
                <a:spcPct val="100000"/>
              </a:lnSpc>
              <a:spcBef>
                <a:spcPts val="500"/>
              </a:spcBef>
              <a:buNone/>
              <a:defRPr sz="2400"/>
            </a:lvl1pPr>
          </a:lstStyle>
          <a:p>
            <a:pPr lvl="0"/>
            <a:r>
              <a:rPr lang="en-US"/>
              <a:t>Optional date</a:t>
            </a:r>
          </a:p>
        </p:txBody>
      </p:sp>
      <p:sp>
        <p:nvSpPr>
          <p:cNvPr id="11" name="Subtitle 2">
            <a:extLst>
              <a:ext uri="{FF2B5EF4-FFF2-40B4-BE49-F238E27FC236}">
                <a16:creationId xmlns:a16="http://schemas.microsoft.com/office/drawing/2014/main" id="{8974BF3E-949D-80C5-E462-81C9E2FE42D4}"/>
              </a:ext>
            </a:extLst>
          </p:cNvPr>
          <p:cNvSpPr>
            <a:spLocks noGrp="1"/>
          </p:cNvSpPr>
          <p:nvPr>
            <p:ph type="subTitle" idx="1" hasCustomPrompt="1"/>
          </p:nvPr>
        </p:nvSpPr>
        <p:spPr>
          <a:xfrm>
            <a:off x="1524000" y="3718787"/>
            <a:ext cx="9144000" cy="423280"/>
          </a:xfrm>
          <a:prstGeom prst="rect">
            <a:avLst/>
          </a:prstGeom>
        </p:spPr>
        <p:txBody>
          <a:bodyPr/>
          <a:lstStyle>
            <a:lvl1pPr marL="0" indent="0" algn="l">
              <a:buNone/>
              <a:defRPr lang="en-US"/>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Audience or optional subtitle</a:t>
            </a:r>
          </a:p>
        </p:txBody>
      </p:sp>
      <p:sp>
        <p:nvSpPr>
          <p:cNvPr id="10" name="Title 1">
            <a:extLst>
              <a:ext uri="{FF2B5EF4-FFF2-40B4-BE49-F238E27FC236}">
                <a16:creationId xmlns:a16="http://schemas.microsoft.com/office/drawing/2014/main" id="{5550B73D-67B6-98C4-267E-659C89CADC7A}"/>
              </a:ext>
            </a:extLst>
          </p:cNvPr>
          <p:cNvSpPr>
            <a:spLocks noGrp="1"/>
          </p:cNvSpPr>
          <p:nvPr>
            <p:ph type="ctrTitle" hasCustomPrompt="1"/>
          </p:nvPr>
        </p:nvSpPr>
        <p:spPr>
          <a:xfrm>
            <a:off x="1525929" y="1683611"/>
            <a:ext cx="9144000" cy="1826351"/>
          </a:xfrm>
          <a:prstGeom prst="rect">
            <a:avLst/>
          </a:prstGeom>
        </p:spPr>
        <p:txBody>
          <a:bodyPr anchor="ctr"/>
          <a:lstStyle>
            <a:lvl1pPr algn="l">
              <a:defRPr sz="5400" b="1" i="0">
                <a:latin typeface="Aptos SemiBold" panose="020B0004020202020204" pitchFamily="34" charset="0"/>
              </a:defRPr>
            </a:lvl1pPr>
          </a:lstStyle>
          <a:p>
            <a:r>
              <a:rPr lang="en-US"/>
              <a:t>Presentation title</a:t>
            </a:r>
            <a:br>
              <a:rPr lang="en-US"/>
            </a:br>
            <a:r>
              <a:rPr lang="en-US"/>
              <a:t>Should not exceed two lines</a:t>
            </a:r>
          </a:p>
        </p:txBody>
      </p:sp>
      <p:pic>
        <p:nvPicPr>
          <p:cNvPr id="7" name="Picture 6">
            <a:extLst>
              <a:ext uri="{FF2B5EF4-FFF2-40B4-BE49-F238E27FC236}">
                <a16:creationId xmlns:a16="http://schemas.microsoft.com/office/drawing/2014/main" id="{D559819F-BE33-0619-00D8-AA2E74DB2E52}"/>
              </a:ext>
            </a:extLst>
          </p:cNvPr>
          <p:cNvPicPr>
            <a:picLocks noChangeAspect="1"/>
          </p:cNvPicPr>
          <p:nvPr userDrawn="1"/>
        </p:nvPicPr>
        <p:blipFill>
          <a:blip r:embed="rId2"/>
          <a:stretch>
            <a:fillRect/>
          </a:stretch>
        </p:blipFill>
        <p:spPr>
          <a:xfrm>
            <a:off x="10675328" y="6521450"/>
            <a:ext cx="975700" cy="266511"/>
          </a:xfrm>
          <a:prstGeom prst="rect">
            <a:avLst/>
          </a:prstGeom>
        </p:spPr>
      </p:pic>
      <p:grpSp>
        <p:nvGrpSpPr>
          <p:cNvPr id="12" name="Group 11">
            <a:extLst>
              <a:ext uri="{FF2B5EF4-FFF2-40B4-BE49-F238E27FC236}">
                <a16:creationId xmlns:a16="http://schemas.microsoft.com/office/drawing/2014/main" id="{A401DE8D-4627-4E63-01D7-7AFC7BD68C87}"/>
              </a:ext>
            </a:extLst>
          </p:cNvPr>
          <p:cNvGrpSpPr/>
          <p:nvPr userDrawn="1"/>
        </p:nvGrpSpPr>
        <p:grpSpPr>
          <a:xfrm>
            <a:off x="11577667" y="106426"/>
            <a:ext cx="443927" cy="395222"/>
            <a:chOff x="10830498" y="90551"/>
            <a:chExt cx="443927" cy="395222"/>
          </a:xfrm>
        </p:grpSpPr>
        <p:sp>
          <p:nvSpPr>
            <p:cNvPr id="13" name="Rectangle 12">
              <a:extLst>
                <a:ext uri="{FF2B5EF4-FFF2-40B4-BE49-F238E27FC236}">
                  <a16:creationId xmlns:a16="http://schemas.microsoft.com/office/drawing/2014/main" id="{C2EAB398-F5A2-BF1D-1D8B-85D9A1A0956B}"/>
                </a:ext>
              </a:extLst>
            </p:cNvPr>
            <p:cNvSpPr/>
            <p:nvPr userDrawn="1"/>
          </p:nvSpPr>
          <p:spPr>
            <a:xfrm>
              <a:off x="10876430" y="90551"/>
              <a:ext cx="354152" cy="382723"/>
            </a:xfrm>
            <a:prstGeom prst="rect">
              <a:avLst/>
            </a:prstGeom>
            <a:solidFill>
              <a:srgbClr val="003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Graphic 6">
              <a:extLst>
                <a:ext uri="{FF2B5EF4-FFF2-40B4-BE49-F238E27FC236}">
                  <a16:creationId xmlns:a16="http://schemas.microsoft.com/office/drawing/2014/main" id="{D5FD14F8-050B-EB31-7E6D-7F324858BCC8}"/>
                </a:ext>
              </a:extLst>
            </p:cNvPr>
            <p:cNvPicPr>
              <a:picLocks noChangeAspect="1"/>
            </p:cNvPicPr>
            <p:nvPr userDrawn="1"/>
          </p:nvPicPr>
          <p:blipFill>
            <a:blip r:embed="rId3">
              <a:extLst>
                <a:ext uri="{28A0092B-C50C-407E-A947-70E740481C1C}">
                  <a14:useLocalDpi xmlns:a14="http://schemas.microsoft.com/office/drawing/2010/main" val="0"/>
                </a:ext>
              </a:extLst>
            </a:blip>
            <a:srcRect l="1" r="49943" b="48616"/>
            <a:stretch/>
          </p:blipFill>
          <p:spPr>
            <a:xfrm>
              <a:off x="10830498" y="95414"/>
              <a:ext cx="443927" cy="390359"/>
            </a:xfrm>
            <a:prstGeom prst="rect">
              <a:avLst/>
            </a:prstGeom>
          </p:spPr>
        </p:pic>
      </p:grpSp>
    </p:spTree>
    <p:extLst>
      <p:ext uri="{BB962C8B-B14F-4D97-AF65-F5344CB8AC3E}">
        <p14:creationId xmlns:p14="http://schemas.microsoft.com/office/powerpoint/2010/main" val="2414743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lemental Navy Title Slide Multi-line Subtitle Joint Logos">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366E419-3817-1482-B04F-5F01CBD06BB7}"/>
              </a:ext>
              <a:ext uri="{C183D7F6-B498-43B3-948B-1728B52AA6E4}">
                <adec:decorative xmlns:adec="http://schemas.microsoft.com/office/drawing/2017/decorative" val="1"/>
              </a:ext>
            </a:extLst>
          </p:cNvPr>
          <p:cNvCxnSpPr>
            <a:cxnSpLocks/>
          </p:cNvCxnSpPr>
          <p:nvPr userDrawn="1"/>
        </p:nvCxnSpPr>
        <p:spPr>
          <a:xfrm>
            <a:off x="1524000" y="3503524"/>
            <a:ext cx="10668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2B645E0-C06E-36A3-FCCA-0958A2DE3F2E}"/>
              </a:ext>
            </a:extLst>
          </p:cNvPr>
          <p:cNvSpPr/>
          <p:nvPr userDrawn="1"/>
        </p:nvSpPr>
        <p:spPr>
          <a:xfrm>
            <a:off x="87141" y="6447101"/>
            <a:ext cx="1605928" cy="3749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AF5BBB8-E60B-36CA-9501-4E9CBCD2EA07}"/>
              </a:ext>
            </a:extLst>
          </p:cNvPr>
          <p:cNvSpPr txBox="1"/>
          <p:nvPr userDrawn="1"/>
        </p:nvSpPr>
        <p:spPr>
          <a:xfrm>
            <a:off x="87141" y="6032891"/>
            <a:ext cx="2619628"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effectLst/>
                <a:latin typeface="Aptos Light" panose="020B0004020202020204" pitchFamily="34" charset="0"/>
              </a:rPr>
              <a:t>Prepared by LLNL under Contract DE-AC52-07NA27344.</a:t>
            </a:r>
          </a:p>
        </p:txBody>
      </p:sp>
      <p:sp>
        <p:nvSpPr>
          <p:cNvPr id="16" name="Text Placeholder 14">
            <a:extLst>
              <a:ext uri="{FF2B5EF4-FFF2-40B4-BE49-F238E27FC236}">
                <a16:creationId xmlns:a16="http://schemas.microsoft.com/office/drawing/2014/main" id="{6BAE1E32-F0A5-85AD-A55D-6CABAFDA5E2C}"/>
              </a:ext>
            </a:extLst>
          </p:cNvPr>
          <p:cNvSpPr>
            <a:spLocks noGrp="1"/>
          </p:cNvSpPr>
          <p:nvPr>
            <p:ph type="body" sz="quarter" idx="13" hasCustomPrompt="1"/>
          </p:nvPr>
        </p:nvSpPr>
        <p:spPr>
          <a:xfrm>
            <a:off x="5733535" y="6045585"/>
            <a:ext cx="5886965" cy="195203"/>
          </a:xfrm>
          <a:prstGeom prst="rect">
            <a:avLst/>
          </a:prstGeom>
        </p:spPr>
        <p:txBody>
          <a:bodyPr/>
          <a:lstStyle>
            <a:lvl1pPr marL="0" indent="0" algn="r">
              <a:lnSpc>
                <a:spcPts val="780"/>
              </a:lnSpc>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Optional organization name</a:t>
            </a:r>
          </a:p>
        </p:txBody>
      </p:sp>
      <p:sp>
        <p:nvSpPr>
          <p:cNvPr id="17" name="Text Placeholder 14">
            <a:extLst>
              <a:ext uri="{FF2B5EF4-FFF2-40B4-BE49-F238E27FC236}">
                <a16:creationId xmlns:a16="http://schemas.microsoft.com/office/drawing/2014/main" id="{31342865-C786-3105-E769-766978BA331C}"/>
              </a:ext>
            </a:extLst>
          </p:cNvPr>
          <p:cNvSpPr>
            <a:spLocks noGrp="1"/>
          </p:cNvSpPr>
          <p:nvPr>
            <p:ph type="body" sz="quarter" idx="14" hasCustomPrompt="1"/>
          </p:nvPr>
        </p:nvSpPr>
        <p:spPr>
          <a:xfrm>
            <a:off x="5391807" y="5584038"/>
            <a:ext cx="6228693" cy="475356"/>
          </a:xfrm>
          <a:prstGeom prst="rect">
            <a:avLst/>
          </a:prstGeom>
        </p:spPr>
        <p:txBody>
          <a:bodyPr/>
          <a:lstStyle>
            <a:lvl1pPr marL="0" indent="0" algn="r">
              <a:lnSpc>
                <a:spcPct val="100000"/>
              </a:lnSpc>
              <a:spcBef>
                <a:spcPts val="300"/>
              </a:spcBef>
              <a:buNone/>
              <a:defRPr sz="1400" b="1"/>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Name, Title | Division SME</a:t>
            </a:r>
          </a:p>
        </p:txBody>
      </p:sp>
      <p:sp>
        <p:nvSpPr>
          <p:cNvPr id="4" name="Picture Placeholder 2">
            <a:extLst>
              <a:ext uri="{FF2B5EF4-FFF2-40B4-BE49-F238E27FC236}">
                <a16:creationId xmlns:a16="http://schemas.microsoft.com/office/drawing/2014/main" id="{9BAB132D-B4BF-5EAD-FEA3-E9DB260DC8DA}"/>
              </a:ext>
            </a:extLst>
          </p:cNvPr>
          <p:cNvSpPr>
            <a:spLocks noGrp="1"/>
          </p:cNvSpPr>
          <p:nvPr>
            <p:ph type="pic" idx="17" hasCustomPrompt="1"/>
          </p:nvPr>
        </p:nvSpPr>
        <p:spPr>
          <a:xfrm>
            <a:off x="10120291" y="5068762"/>
            <a:ext cx="1500209" cy="515276"/>
          </a:xfrm>
          <a:prstGeom prst="rect">
            <a:avLst/>
          </a:prstGeom>
        </p:spPr>
        <p:txBody>
          <a:bodyPr>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Joint Logo</a:t>
            </a:r>
          </a:p>
        </p:txBody>
      </p:sp>
      <p:sp>
        <p:nvSpPr>
          <p:cNvPr id="2" name="Picture Placeholder 2">
            <a:extLst>
              <a:ext uri="{FF2B5EF4-FFF2-40B4-BE49-F238E27FC236}">
                <a16:creationId xmlns:a16="http://schemas.microsoft.com/office/drawing/2014/main" id="{C5D7C6E2-A11F-9992-22D9-6F2C99874C8D}"/>
              </a:ext>
            </a:extLst>
          </p:cNvPr>
          <p:cNvSpPr>
            <a:spLocks noGrp="1"/>
          </p:cNvSpPr>
          <p:nvPr>
            <p:ph type="pic" idx="15" hasCustomPrompt="1"/>
          </p:nvPr>
        </p:nvSpPr>
        <p:spPr>
          <a:xfrm>
            <a:off x="8470085" y="5068762"/>
            <a:ext cx="1500209" cy="515276"/>
          </a:xfrm>
          <a:prstGeom prst="rect">
            <a:avLst/>
          </a:prstGeom>
        </p:spPr>
        <p:txBody>
          <a:bodyPr>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Joint Logo</a:t>
            </a:r>
          </a:p>
        </p:txBody>
      </p:sp>
      <p:sp>
        <p:nvSpPr>
          <p:cNvPr id="7" name="Picture Placeholder 2">
            <a:extLst>
              <a:ext uri="{FF2B5EF4-FFF2-40B4-BE49-F238E27FC236}">
                <a16:creationId xmlns:a16="http://schemas.microsoft.com/office/drawing/2014/main" id="{5AE4F60B-636D-0976-1F43-CA060E14B6FB}"/>
              </a:ext>
            </a:extLst>
          </p:cNvPr>
          <p:cNvSpPr>
            <a:spLocks noGrp="1"/>
          </p:cNvSpPr>
          <p:nvPr>
            <p:ph type="pic" idx="18" hasCustomPrompt="1"/>
          </p:nvPr>
        </p:nvSpPr>
        <p:spPr>
          <a:xfrm>
            <a:off x="6022181" y="5068762"/>
            <a:ext cx="2290764" cy="515276"/>
          </a:xfrm>
          <a:prstGeom prst="rect">
            <a:avLst/>
          </a:prstGeom>
        </p:spPr>
        <p:txBody>
          <a:bodyPr>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LLNL Primary Logo</a:t>
            </a:r>
          </a:p>
        </p:txBody>
      </p:sp>
      <p:sp>
        <p:nvSpPr>
          <p:cNvPr id="18" name="Text Placeholder 16">
            <a:extLst>
              <a:ext uri="{FF2B5EF4-FFF2-40B4-BE49-F238E27FC236}">
                <a16:creationId xmlns:a16="http://schemas.microsoft.com/office/drawing/2014/main" id="{9DD3800F-93CE-1E50-3B29-8B46F538A521}"/>
              </a:ext>
            </a:extLst>
          </p:cNvPr>
          <p:cNvSpPr>
            <a:spLocks noGrp="1"/>
          </p:cNvSpPr>
          <p:nvPr>
            <p:ph type="body" sz="quarter" idx="16" hasCustomPrompt="1"/>
          </p:nvPr>
        </p:nvSpPr>
        <p:spPr>
          <a:xfrm>
            <a:off x="1524000" y="5145802"/>
            <a:ext cx="3867807" cy="483067"/>
          </a:xfrm>
          <a:prstGeom prst="rect">
            <a:avLst/>
          </a:prstGeom>
        </p:spPr>
        <p:txBody>
          <a:bodyPr/>
          <a:lstStyle>
            <a:lvl1pPr marL="0" indent="0" algn="l">
              <a:lnSpc>
                <a:spcPct val="100000"/>
              </a:lnSpc>
              <a:spcBef>
                <a:spcPts val="500"/>
              </a:spcBef>
              <a:buNone/>
              <a:defRPr sz="2400"/>
            </a:lvl1pPr>
          </a:lstStyle>
          <a:p>
            <a:pPr lvl="0"/>
            <a:r>
              <a:rPr lang="en-US"/>
              <a:t>Optional date</a:t>
            </a:r>
          </a:p>
        </p:txBody>
      </p:sp>
      <p:sp>
        <p:nvSpPr>
          <p:cNvPr id="12" name="Subtitle 2">
            <a:extLst>
              <a:ext uri="{FF2B5EF4-FFF2-40B4-BE49-F238E27FC236}">
                <a16:creationId xmlns:a16="http://schemas.microsoft.com/office/drawing/2014/main" id="{F62FDB6D-4848-F87E-847C-7767A11D720A}"/>
              </a:ext>
            </a:extLst>
          </p:cNvPr>
          <p:cNvSpPr>
            <a:spLocks noGrp="1"/>
          </p:cNvSpPr>
          <p:nvPr>
            <p:ph type="subTitle" idx="1" hasCustomPrompt="1"/>
          </p:nvPr>
        </p:nvSpPr>
        <p:spPr>
          <a:xfrm>
            <a:off x="1524000" y="3602039"/>
            <a:ext cx="9154510" cy="1385598"/>
          </a:xfrm>
          <a:prstGeom prst="rect">
            <a:avLst/>
          </a:prstGeom>
        </p:spPr>
        <p:txBody>
          <a:bodyPr/>
          <a:lstStyle>
            <a:lvl1pPr marL="0" indent="0" algn="l">
              <a:lnSpc>
                <a:spcPct val="100000"/>
              </a:lnSpc>
              <a:spcBef>
                <a:spcPts val="0"/>
              </a:spcBef>
              <a:buNone/>
              <a:defRPr lang="en-US"/>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Audience or optional subtitle with up to three lines</a:t>
            </a:r>
          </a:p>
        </p:txBody>
      </p:sp>
      <p:sp>
        <p:nvSpPr>
          <p:cNvPr id="11" name="Title 1">
            <a:extLst>
              <a:ext uri="{FF2B5EF4-FFF2-40B4-BE49-F238E27FC236}">
                <a16:creationId xmlns:a16="http://schemas.microsoft.com/office/drawing/2014/main" id="{45BA4572-6B99-2F7E-D468-E1DCA84786FC}"/>
              </a:ext>
            </a:extLst>
          </p:cNvPr>
          <p:cNvSpPr>
            <a:spLocks noGrp="1"/>
          </p:cNvSpPr>
          <p:nvPr>
            <p:ph type="ctrTitle" hasCustomPrompt="1"/>
          </p:nvPr>
        </p:nvSpPr>
        <p:spPr>
          <a:xfrm>
            <a:off x="1525928" y="1683611"/>
            <a:ext cx="10094571" cy="1826351"/>
          </a:xfrm>
          <a:prstGeom prst="rect">
            <a:avLst/>
          </a:prstGeom>
        </p:spPr>
        <p:txBody>
          <a:bodyPr anchor="ctr"/>
          <a:lstStyle>
            <a:lvl1pPr algn="l">
              <a:defRPr sz="5400" b="1" i="0">
                <a:latin typeface="Aptos SemiBold" panose="020B0004020202020204" pitchFamily="34" charset="0"/>
              </a:defRPr>
            </a:lvl1pPr>
          </a:lstStyle>
          <a:p>
            <a:r>
              <a:rPr lang="en-US"/>
              <a:t>Presentation title</a:t>
            </a:r>
            <a:br>
              <a:rPr lang="en-US"/>
            </a:br>
            <a:r>
              <a:rPr lang="en-US"/>
              <a:t>Should not exceed two lines</a:t>
            </a:r>
          </a:p>
        </p:txBody>
      </p:sp>
      <p:pic>
        <p:nvPicPr>
          <p:cNvPr id="9" name="Picture 8">
            <a:extLst>
              <a:ext uri="{FF2B5EF4-FFF2-40B4-BE49-F238E27FC236}">
                <a16:creationId xmlns:a16="http://schemas.microsoft.com/office/drawing/2014/main" id="{D8350D76-D3DA-00B9-EB47-215F803C51CE}"/>
              </a:ext>
            </a:extLst>
          </p:cNvPr>
          <p:cNvPicPr>
            <a:picLocks noChangeAspect="1"/>
          </p:cNvPicPr>
          <p:nvPr userDrawn="1"/>
        </p:nvPicPr>
        <p:blipFill>
          <a:blip r:embed="rId2"/>
          <a:stretch>
            <a:fillRect/>
          </a:stretch>
        </p:blipFill>
        <p:spPr>
          <a:xfrm>
            <a:off x="10675328" y="6521450"/>
            <a:ext cx="975700" cy="266511"/>
          </a:xfrm>
          <a:prstGeom prst="rect">
            <a:avLst/>
          </a:prstGeom>
        </p:spPr>
      </p:pic>
      <p:grpSp>
        <p:nvGrpSpPr>
          <p:cNvPr id="14" name="Group 13">
            <a:extLst>
              <a:ext uri="{FF2B5EF4-FFF2-40B4-BE49-F238E27FC236}">
                <a16:creationId xmlns:a16="http://schemas.microsoft.com/office/drawing/2014/main" id="{52BBBD00-9842-E737-7C55-0014F698884D}"/>
              </a:ext>
            </a:extLst>
          </p:cNvPr>
          <p:cNvGrpSpPr/>
          <p:nvPr userDrawn="1"/>
        </p:nvGrpSpPr>
        <p:grpSpPr>
          <a:xfrm>
            <a:off x="11577667" y="106426"/>
            <a:ext cx="443927" cy="395222"/>
            <a:chOff x="10830498" y="90551"/>
            <a:chExt cx="443927" cy="395222"/>
          </a:xfrm>
        </p:grpSpPr>
        <p:sp>
          <p:nvSpPr>
            <p:cNvPr id="15" name="Rectangle 14">
              <a:extLst>
                <a:ext uri="{FF2B5EF4-FFF2-40B4-BE49-F238E27FC236}">
                  <a16:creationId xmlns:a16="http://schemas.microsoft.com/office/drawing/2014/main" id="{328D6176-3F76-1DE0-6227-B0D3D8D8D4CF}"/>
                </a:ext>
              </a:extLst>
            </p:cNvPr>
            <p:cNvSpPr/>
            <p:nvPr userDrawn="1"/>
          </p:nvSpPr>
          <p:spPr>
            <a:xfrm>
              <a:off x="10876430" y="90551"/>
              <a:ext cx="354152" cy="382723"/>
            </a:xfrm>
            <a:prstGeom prst="rect">
              <a:avLst/>
            </a:prstGeom>
            <a:solidFill>
              <a:srgbClr val="003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Graphic 6">
              <a:extLst>
                <a:ext uri="{FF2B5EF4-FFF2-40B4-BE49-F238E27FC236}">
                  <a16:creationId xmlns:a16="http://schemas.microsoft.com/office/drawing/2014/main" id="{1149AFE4-C705-3882-9F30-3EEEBA12BF15}"/>
                </a:ext>
              </a:extLst>
            </p:cNvPr>
            <p:cNvPicPr>
              <a:picLocks noChangeAspect="1"/>
            </p:cNvPicPr>
            <p:nvPr userDrawn="1"/>
          </p:nvPicPr>
          <p:blipFill>
            <a:blip r:embed="rId3">
              <a:extLst>
                <a:ext uri="{28A0092B-C50C-407E-A947-70E740481C1C}">
                  <a14:useLocalDpi xmlns:a14="http://schemas.microsoft.com/office/drawing/2010/main" val="0"/>
                </a:ext>
              </a:extLst>
            </a:blip>
            <a:srcRect l="1" r="49943" b="48616"/>
            <a:stretch/>
          </p:blipFill>
          <p:spPr>
            <a:xfrm>
              <a:off x="10830498" y="95414"/>
              <a:ext cx="443927" cy="390359"/>
            </a:xfrm>
            <a:prstGeom prst="rect">
              <a:avLst/>
            </a:prstGeom>
          </p:spPr>
        </p:pic>
      </p:grpSp>
    </p:spTree>
    <p:extLst>
      <p:ext uri="{BB962C8B-B14F-4D97-AF65-F5344CB8AC3E}">
        <p14:creationId xmlns:p14="http://schemas.microsoft.com/office/powerpoint/2010/main" val="2552116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lemental Navy Section Tit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D36A78C-E775-A660-63A5-DEC117A7F10C}"/>
              </a:ext>
              <a:ext uri="{C183D7F6-B498-43B3-948B-1728B52AA6E4}">
                <adec:decorative xmlns:adec="http://schemas.microsoft.com/office/drawing/2017/decorative" val="1"/>
              </a:ext>
            </a:extLst>
          </p:cNvPr>
          <p:cNvSpPr/>
          <p:nvPr userDrawn="1"/>
        </p:nvSpPr>
        <p:spPr>
          <a:xfrm>
            <a:off x="0" y="3503524"/>
            <a:ext cx="12192000" cy="1461315"/>
          </a:xfrm>
          <a:prstGeom prst="rect">
            <a:avLst/>
          </a:prstGeom>
          <a:solidFill>
            <a:srgbClr val="003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16">
            <a:extLst>
              <a:ext uri="{FF2B5EF4-FFF2-40B4-BE49-F238E27FC236}">
                <a16:creationId xmlns:a16="http://schemas.microsoft.com/office/drawing/2014/main" id="{8DE18753-2F2A-4623-864B-1C5D72E45BD5}"/>
              </a:ext>
            </a:extLst>
          </p:cNvPr>
          <p:cNvSpPr>
            <a:spLocks noGrp="1"/>
          </p:cNvSpPr>
          <p:nvPr>
            <p:ph type="body" sz="quarter" idx="12" hasCustomPrompt="1"/>
          </p:nvPr>
        </p:nvSpPr>
        <p:spPr>
          <a:xfrm>
            <a:off x="993745" y="1623606"/>
            <a:ext cx="9887615" cy="1879918"/>
          </a:xfrm>
          <a:prstGeom prst="rect">
            <a:avLst/>
          </a:prstGeom>
        </p:spPr>
        <p:txBody>
          <a:bodyPr anchor="ctr"/>
          <a:lstStyle>
            <a:lvl1pPr marL="0" indent="0" algn="l">
              <a:buNone/>
              <a:defRPr sz="4400" b="1" i="0">
                <a:solidFill>
                  <a:schemeClr val="bg1"/>
                </a:solidFill>
                <a:latin typeface="Aptos SemiBold" panose="020B0004020202020204" pitchFamily="34" charset="0"/>
              </a:defRPr>
            </a:lvl1pPr>
          </a:lstStyle>
          <a:p>
            <a:pPr lvl="0"/>
            <a:r>
              <a:rPr lang="en-US"/>
              <a:t>Optional section text</a:t>
            </a:r>
          </a:p>
          <a:p>
            <a:pPr lvl="0"/>
            <a:r>
              <a:rPr lang="en-US"/>
              <a:t>Can be two lines</a:t>
            </a:r>
          </a:p>
        </p:txBody>
      </p:sp>
      <p:sp>
        <p:nvSpPr>
          <p:cNvPr id="12" name="Text Placeholder 18">
            <a:extLst>
              <a:ext uri="{FF2B5EF4-FFF2-40B4-BE49-F238E27FC236}">
                <a16:creationId xmlns:a16="http://schemas.microsoft.com/office/drawing/2014/main" id="{68C20271-5651-D0C8-A20F-A5991817AB97}"/>
              </a:ext>
            </a:extLst>
          </p:cNvPr>
          <p:cNvSpPr>
            <a:spLocks noGrp="1"/>
          </p:cNvSpPr>
          <p:nvPr>
            <p:ph type="body" sz="quarter" idx="13" hasCustomPrompt="1"/>
          </p:nvPr>
        </p:nvSpPr>
        <p:spPr>
          <a:xfrm>
            <a:off x="993745" y="3776981"/>
            <a:ext cx="9887615" cy="914400"/>
          </a:xfrm>
          <a:prstGeom prst="rect">
            <a:avLst/>
          </a:prstGeom>
        </p:spPr>
        <p:txBody>
          <a:bodyPr anchor="ctr"/>
          <a:lstStyle>
            <a:lvl1pPr marL="0" indent="0" algn="l">
              <a:buNone/>
              <a:defRPr sz="6600" b="1">
                <a:solidFill>
                  <a:schemeClr val="bg1"/>
                </a:solidFill>
              </a:defRPr>
            </a:lvl1pPr>
          </a:lstStyle>
          <a:p>
            <a:pPr lvl="0"/>
            <a:r>
              <a:rPr lang="en-US"/>
              <a:t>Section heading</a:t>
            </a:r>
          </a:p>
        </p:txBody>
      </p:sp>
      <p:grpSp>
        <p:nvGrpSpPr>
          <p:cNvPr id="2" name="Group 1">
            <a:extLst>
              <a:ext uri="{FF2B5EF4-FFF2-40B4-BE49-F238E27FC236}">
                <a16:creationId xmlns:a16="http://schemas.microsoft.com/office/drawing/2014/main" id="{C5088618-7323-F613-021C-7EF282FEF3D3}"/>
              </a:ext>
            </a:extLst>
          </p:cNvPr>
          <p:cNvGrpSpPr/>
          <p:nvPr userDrawn="1"/>
        </p:nvGrpSpPr>
        <p:grpSpPr>
          <a:xfrm>
            <a:off x="11577667" y="106426"/>
            <a:ext cx="443927" cy="395222"/>
            <a:chOff x="10830498" y="90551"/>
            <a:chExt cx="443927" cy="395222"/>
          </a:xfrm>
        </p:grpSpPr>
        <p:sp>
          <p:nvSpPr>
            <p:cNvPr id="3" name="Rectangle 2">
              <a:extLst>
                <a:ext uri="{FF2B5EF4-FFF2-40B4-BE49-F238E27FC236}">
                  <a16:creationId xmlns:a16="http://schemas.microsoft.com/office/drawing/2014/main" id="{C14894D0-90BA-7383-BE51-E3CC9C80EC32}"/>
                </a:ext>
              </a:extLst>
            </p:cNvPr>
            <p:cNvSpPr/>
            <p:nvPr userDrawn="1"/>
          </p:nvSpPr>
          <p:spPr>
            <a:xfrm>
              <a:off x="10876430" y="90551"/>
              <a:ext cx="354152" cy="382723"/>
            </a:xfrm>
            <a:prstGeom prst="rect">
              <a:avLst/>
            </a:prstGeom>
            <a:solidFill>
              <a:srgbClr val="003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Graphic 6">
              <a:extLst>
                <a:ext uri="{FF2B5EF4-FFF2-40B4-BE49-F238E27FC236}">
                  <a16:creationId xmlns:a16="http://schemas.microsoft.com/office/drawing/2014/main" id="{63265006-4B41-90C0-F2C6-C22FDC0F02E6}"/>
                </a:ext>
              </a:extLst>
            </p:cNvPr>
            <p:cNvPicPr>
              <a:picLocks noChangeAspect="1"/>
            </p:cNvPicPr>
            <p:nvPr userDrawn="1"/>
          </p:nvPicPr>
          <p:blipFill>
            <a:blip r:embed="rId2">
              <a:extLst>
                <a:ext uri="{28A0092B-C50C-407E-A947-70E740481C1C}">
                  <a14:useLocalDpi xmlns:a14="http://schemas.microsoft.com/office/drawing/2010/main" val="0"/>
                </a:ext>
              </a:extLst>
            </a:blip>
            <a:srcRect l="1" r="49943" b="48616"/>
            <a:stretch/>
          </p:blipFill>
          <p:spPr>
            <a:xfrm>
              <a:off x="10830498" y="95414"/>
              <a:ext cx="443927" cy="390359"/>
            </a:xfrm>
            <a:prstGeom prst="rect">
              <a:avLst/>
            </a:prstGeom>
          </p:spPr>
        </p:pic>
      </p:grpSp>
    </p:spTree>
    <p:extLst>
      <p:ext uri="{BB962C8B-B14F-4D97-AF65-F5344CB8AC3E}">
        <p14:creationId xmlns:p14="http://schemas.microsoft.com/office/powerpoint/2010/main" val="924501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lemental Navy 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88DB9A-9551-5A40-D24C-13BA437C8ABB}"/>
              </a:ext>
            </a:extLst>
          </p:cNvPr>
          <p:cNvSpPr>
            <a:spLocks noGrp="1"/>
          </p:cNvSpPr>
          <p:nvPr>
            <p:ph idx="1" hasCustomPrompt="1"/>
          </p:nvPr>
        </p:nvSpPr>
        <p:spPr>
          <a:xfrm>
            <a:off x="739470" y="1733384"/>
            <a:ext cx="10614329" cy="4508697"/>
          </a:xfrm>
          <a:prstGeom prst="rect">
            <a:avLst/>
          </a:prstGeom>
        </p:spPr>
        <p:txBody>
          <a:bodyPr/>
          <a:lstStyle>
            <a:lvl1pPr algn="l">
              <a:lnSpc>
                <a:spcPct val="100000"/>
              </a:lnSpc>
              <a:spcBef>
                <a:spcPts val="1500"/>
              </a:spcBef>
              <a:defRPr/>
            </a:lvl1pPr>
            <a:lvl2pPr algn="l">
              <a:lnSpc>
                <a:spcPct val="100000"/>
              </a:lnSpc>
              <a:spcBef>
                <a:spcPts val="500"/>
              </a:spcBef>
              <a:defRPr sz="2400"/>
            </a:lvl2pPr>
            <a:lvl3pPr algn="l">
              <a:lnSpc>
                <a:spcPct val="100000"/>
              </a:lnSpc>
              <a:defRPr/>
            </a:lvl3pPr>
          </a:lstStyle>
          <a:p>
            <a:pPr lvl="0"/>
            <a:r>
              <a:rPr lang="en-US"/>
              <a:t>Click to edit Level 1 bullet</a:t>
            </a:r>
          </a:p>
          <a:p>
            <a:pPr lvl="0"/>
            <a:r>
              <a:rPr lang="en-US"/>
              <a:t>Additional Level 1 bullet </a:t>
            </a:r>
          </a:p>
          <a:p>
            <a:pPr lvl="1"/>
            <a:r>
              <a:rPr lang="en-US"/>
              <a:t>Second level bullet</a:t>
            </a:r>
          </a:p>
          <a:p>
            <a:pPr lvl="2"/>
            <a:r>
              <a:rPr lang="en-US"/>
              <a:t>Third level bullet</a:t>
            </a:r>
          </a:p>
        </p:txBody>
      </p:sp>
      <p:sp>
        <p:nvSpPr>
          <p:cNvPr id="2" name="Title 1">
            <a:extLst>
              <a:ext uri="{FF2B5EF4-FFF2-40B4-BE49-F238E27FC236}">
                <a16:creationId xmlns:a16="http://schemas.microsoft.com/office/drawing/2014/main" id="{792391FE-461A-8305-C8F0-8FC09663BB64}"/>
              </a:ext>
            </a:extLst>
          </p:cNvPr>
          <p:cNvSpPr>
            <a:spLocks noGrp="1"/>
          </p:cNvSpPr>
          <p:nvPr>
            <p:ph type="title" hasCustomPrompt="1"/>
          </p:nvPr>
        </p:nvSpPr>
        <p:spPr>
          <a:xfrm>
            <a:off x="739470" y="615918"/>
            <a:ext cx="10614329" cy="1025721"/>
          </a:xfrm>
          <a:prstGeom prst="rect">
            <a:avLst/>
          </a:prstGeom>
        </p:spPr>
        <p:txBody>
          <a:bodyPr/>
          <a:lstStyle>
            <a:lvl1pPr>
              <a:defRPr/>
            </a:lvl1pPr>
          </a:lstStyle>
          <a:p>
            <a:r>
              <a:rPr lang="en-US"/>
              <a:t>Title and content slide</a:t>
            </a:r>
            <a:br>
              <a:rPr lang="en-US"/>
            </a:br>
            <a:r>
              <a:rPr lang="en-US"/>
              <a:t>Title can be two lines</a:t>
            </a:r>
          </a:p>
        </p:txBody>
      </p:sp>
      <p:grpSp>
        <p:nvGrpSpPr>
          <p:cNvPr id="5" name="Group 4">
            <a:extLst>
              <a:ext uri="{FF2B5EF4-FFF2-40B4-BE49-F238E27FC236}">
                <a16:creationId xmlns:a16="http://schemas.microsoft.com/office/drawing/2014/main" id="{F34A268B-2822-3537-305A-4177E097BE6C}"/>
              </a:ext>
            </a:extLst>
          </p:cNvPr>
          <p:cNvGrpSpPr/>
          <p:nvPr userDrawn="1"/>
        </p:nvGrpSpPr>
        <p:grpSpPr>
          <a:xfrm>
            <a:off x="11577667" y="106426"/>
            <a:ext cx="443927" cy="395222"/>
            <a:chOff x="10830498" y="90551"/>
            <a:chExt cx="443927" cy="395222"/>
          </a:xfrm>
        </p:grpSpPr>
        <p:sp>
          <p:nvSpPr>
            <p:cNvPr id="6" name="Rectangle 5">
              <a:extLst>
                <a:ext uri="{FF2B5EF4-FFF2-40B4-BE49-F238E27FC236}">
                  <a16:creationId xmlns:a16="http://schemas.microsoft.com/office/drawing/2014/main" id="{2114D893-B608-B2AE-289A-D71AC38A5F93}"/>
                </a:ext>
              </a:extLst>
            </p:cNvPr>
            <p:cNvSpPr/>
            <p:nvPr userDrawn="1"/>
          </p:nvSpPr>
          <p:spPr>
            <a:xfrm>
              <a:off x="10876430" y="90551"/>
              <a:ext cx="354152" cy="382723"/>
            </a:xfrm>
            <a:prstGeom prst="rect">
              <a:avLst/>
            </a:prstGeom>
            <a:solidFill>
              <a:srgbClr val="003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D9952794-4BBC-BB1F-AB0E-65F4BC6E1295}"/>
                </a:ext>
              </a:extLst>
            </p:cNvPr>
            <p:cNvPicPr>
              <a:picLocks noChangeAspect="1"/>
            </p:cNvPicPr>
            <p:nvPr userDrawn="1"/>
          </p:nvPicPr>
          <p:blipFill>
            <a:blip r:embed="rId2">
              <a:extLst>
                <a:ext uri="{28A0092B-C50C-407E-A947-70E740481C1C}">
                  <a14:useLocalDpi xmlns:a14="http://schemas.microsoft.com/office/drawing/2010/main" val="0"/>
                </a:ext>
              </a:extLst>
            </a:blip>
            <a:srcRect l="1" r="49943" b="48616"/>
            <a:stretch/>
          </p:blipFill>
          <p:spPr>
            <a:xfrm>
              <a:off x="10830498" y="95414"/>
              <a:ext cx="443927" cy="390359"/>
            </a:xfrm>
            <a:prstGeom prst="rect">
              <a:avLst/>
            </a:prstGeom>
          </p:spPr>
        </p:pic>
      </p:grpSp>
    </p:spTree>
    <p:extLst>
      <p:ext uri="{BB962C8B-B14F-4D97-AF65-F5344CB8AC3E}">
        <p14:creationId xmlns:p14="http://schemas.microsoft.com/office/powerpoint/2010/main" val="259439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Title Slide Multi-line Subtitl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714C6F16-A438-2589-9430-9388132E190A}"/>
              </a:ext>
              <a:ext uri="{C183D7F6-B498-43B3-948B-1728B52AA6E4}">
                <adec:decorative xmlns:adec="http://schemas.microsoft.com/office/drawing/2017/decorative" val="1"/>
              </a:ext>
            </a:extLst>
          </p:cNvPr>
          <p:cNvCxnSpPr>
            <a:cxnSpLocks/>
          </p:cNvCxnSpPr>
          <p:nvPr userDrawn="1"/>
        </p:nvCxnSpPr>
        <p:spPr>
          <a:xfrm>
            <a:off x="1524000" y="3503524"/>
            <a:ext cx="106680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D24590B9-EEAD-CDBF-281A-18CAE5B6D8BA}"/>
              </a:ext>
            </a:extLst>
          </p:cNvPr>
          <p:cNvSpPr>
            <a:spLocks noGrp="1"/>
          </p:cNvSpPr>
          <p:nvPr>
            <p:ph type="body" sz="quarter" idx="13" hasCustomPrompt="1"/>
          </p:nvPr>
        </p:nvSpPr>
        <p:spPr>
          <a:xfrm>
            <a:off x="5733535" y="6045585"/>
            <a:ext cx="5886965" cy="195203"/>
          </a:xfrm>
          <a:prstGeom prst="rect">
            <a:avLst/>
          </a:prstGeom>
        </p:spPr>
        <p:txBody>
          <a:bodyPr/>
          <a:lstStyle>
            <a:lvl1pPr marL="0" indent="0" algn="r">
              <a:lnSpc>
                <a:spcPts val="780"/>
              </a:lnSpc>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Optional organization name</a:t>
            </a:r>
          </a:p>
        </p:txBody>
      </p:sp>
      <p:sp>
        <p:nvSpPr>
          <p:cNvPr id="12" name="Text Placeholder 14">
            <a:extLst>
              <a:ext uri="{FF2B5EF4-FFF2-40B4-BE49-F238E27FC236}">
                <a16:creationId xmlns:a16="http://schemas.microsoft.com/office/drawing/2014/main" id="{E66D38BB-8056-B61B-52F8-60F7D548B432}"/>
              </a:ext>
            </a:extLst>
          </p:cNvPr>
          <p:cNvSpPr>
            <a:spLocks noGrp="1"/>
          </p:cNvSpPr>
          <p:nvPr>
            <p:ph type="body" sz="quarter" idx="14" hasCustomPrompt="1"/>
          </p:nvPr>
        </p:nvSpPr>
        <p:spPr>
          <a:xfrm>
            <a:off x="5391807" y="5145802"/>
            <a:ext cx="6228693" cy="893732"/>
          </a:xfrm>
          <a:prstGeom prst="rect">
            <a:avLst/>
          </a:prstGeom>
        </p:spPr>
        <p:txBody>
          <a:bodyPr/>
          <a:lstStyle>
            <a:lvl1pPr marL="0" indent="0" algn="r">
              <a:lnSpc>
                <a:spcPct val="100000"/>
              </a:lnSpc>
              <a:spcBef>
                <a:spcPts val="300"/>
              </a:spcBef>
              <a:buNone/>
              <a:defRPr sz="1400" b="1"/>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Name, Title | Division SME</a:t>
            </a:r>
          </a:p>
        </p:txBody>
      </p:sp>
      <p:sp>
        <p:nvSpPr>
          <p:cNvPr id="14" name="Text Placeholder 16">
            <a:extLst>
              <a:ext uri="{FF2B5EF4-FFF2-40B4-BE49-F238E27FC236}">
                <a16:creationId xmlns:a16="http://schemas.microsoft.com/office/drawing/2014/main" id="{07D1CCA8-944E-8CE6-8C03-6B24E1A7A5CB}"/>
              </a:ext>
            </a:extLst>
          </p:cNvPr>
          <p:cNvSpPr>
            <a:spLocks noGrp="1"/>
          </p:cNvSpPr>
          <p:nvPr>
            <p:ph type="body" sz="quarter" idx="16" hasCustomPrompt="1"/>
          </p:nvPr>
        </p:nvSpPr>
        <p:spPr>
          <a:xfrm>
            <a:off x="1524000" y="5145802"/>
            <a:ext cx="3867807" cy="483067"/>
          </a:xfrm>
          <a:prstGeom prst="rect">
            <a:avLst/>
          </a:prstGeom>
        </p:spPr>
        <p:txBody>
          <a:bodyPr/>
          <a:lstStyle>
            <a:lvl1pPr marL="0" indent="0">
              <a:lnSpc>
                <a:spcPct val="100000"/>
              </a:lnSpc>
              <a:spcBef>
                <a:spcPts val="500"/>
              </a:spcBef>
              <a:buNone/>
              <a:defRPr sz="2400"/>
            </a:lvl1pPr>
          </a:lstStyle>
          <a:p>
            <a:pPr lvl="0"/>
            <a:r>
              <a:rPr lang="en-US"/>
              <a:t>Optional date</a:t>
            </a:r>
          </a:p>
        </p:txBody>
      </p:sp>
      <p:sp>
        <p:nvSpPr>
          <p:cNvPr id="3" name="Subtitle 2">
            <a:extLst>
              <a:ext uri="{FF2B5EF4-FFF2-40B4-BE49-F238E27FC236}">
                <a16:creationId xmlns:a16="http://schemas.microsoft.com/office/drawing/2014/main" id="{E450ED97-7285-AA24-3C15-D276985031F7}"/>
              </a:ext>
            </a:extLst>
          </p:cNvPr>
          <p:cNvSpPr>
            <a:spLocks noGrp="1"/>
          </p:cNvSpPr>
          <p:nvPr>
            <p:ph type="subTitle" idx="1" hasCustomPrompt="1"/>
          </p:nvPr>
        </p:nvSpPr>
        <p:spPr>
          <a:xfrm>
            <a:off x="1524000" y="3602039"/>
            <a:ext cx="9154510" cy="1385598"/>
          </a:xfrm>
          <a:prstGeom prst="rect">
            <a:avLst/>
          </a:prstGeom>
        </p:spPr>
        <p:txBody>
          <a:bodyPr/>
          <a:lstStyle>
            <a:lvl1pPr marL="0" indent="0" algn="l">
              <a:lnSpc>
                <a:spcPct val="100000"/>
              </a:lnSpc>
              <a:spcBef>
                <a:spcPts val="0"/>
              </a:spcBef>
              <a:buNone/>
              <a:defRPr lang="en-US"/>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Audience or optional subtitle with up to three lines</a:t>
            </a:r>
          </a:p>
        </p:txBody>
      </p:sp>
      <p:sp>
        <p:nvSpPr>
          <p:cNvPr id="2" name="Title 1">
            <a:extLst>
              <a:ext uri="{FF2B5EF4-FFF2-40B4-BE49-F238E27FC236}">
                <a16:creationId xmlns:a16="http://schemas.microsoft.com/office/drawing/2014/main" id="{B069688D-DC30-4CC3-F3B5-750F4874AD58}"/>
              </a:ext>
            </a:extLst>
          </p:cNvPr>
          <p:cNvSpPr>
            <a:spLocks noGrp="1"/>
          </p:cNvSpPr>
          <p:nvPr>
            <p:ph type="ctrTitle" hasCustomPrompt="1"/>
          </p:nvPr>
        </p:nvSpPr>
        <p:spPr>
          <a:xfrm>
            <a:off x="1525928" y="1683611"/>
            <a:ext cx="10094571" cy="1826351"/>
          </a:xfrm>
          <a:prstGeom prst="rect">
            <a:avLst/>
          </a:prstGeom>
        </p:spPr>
        <p:txBody>
          <a:bodyPr anchor="ctr"/>
          <a:lstStyle>
            <a:lvl1pPr algn="l">
              <a:defRPr sz="5400" b="1" i="0">
                <a:latin typeface="Aptos SemiBold" panose="020B0004020202020204" pitchFamily="34" charset="0"/>
              </a:defRPr>
            </a:lvl1pPr>
          </a:lstStyle>
          <a:p>
            <a:r>
              <a:rPr lang="en-US"/>
              <a:t>Presentation title</a:t>
            </a:r>
            <a:br>
              <a:rPr lang="en-US"/>
            </a:br>
            <a:r>
              <a:rPr lang="en-US"/>
              <a:t>Should not exceed two lines</a:t>
            </a:r>
          </a:p>
        </p:txBody>
      </p:sp>
      <p:grpSp>
        <p:nvGrpSpPr>
          <p:cNvPr id="6" name="Group 5">
            <a:extLst>
              <a:ext uri="{FF2B5EF4-FFF2-40B4-BE49-F238E27FC236}">
                <a16:creationId xmlns:a16="http://schemas.microsoft.com/office/drawing/2014/main" id="{4EB6D10A-2255-D43D-81F9-DC85D8BF7D2C}"/>
              </a:ext>
            </a:extLst>
          </p:cNvPr>
          <p:cNvGrpSpPr/>
          <p:nvPr userDrawn="1"/>
        </p:nvGrpSpPr>
        <p:grpSpPr>
          <a:xfrm>
            <a:off x="11574492" y="90551"/>
            <a:ext cx="443927" cy="395222"/>
            <a:chOff x="10830498" y="90551"/>
            <a:chExt cx="443927" cy="395222"/>
          </a:xfrm>
        </p:grpSpPr>
        <p:sp>
          <p:nvSpPr>
            <p:cNvPr id="11" name="Rectangle 10">
              <a:extLst>
                <a:ext uri="{FF2B5EF4-FFF2-40B4-BE49-F238E27FC236}">
                  <a16:creationId xmlns:a16="http://schemas.microsoft.com/office/drawing/2014/main" id="{A7B6339F-B871-8677-F912-20F171EE14E0}"/>
                </a:ext>
              </a:extLst>
            </p:cNvPr>
            <p:cNvSpPr/>
            <p:nvPr userDrawn="1"/>
          </p:nvSpPr>
          <p:spPr>
            <a:xfrm>
              <a:off x="10876430" y="90551"/>
              <a:ext cx="354152" cy="382723"/>
            </a:xfrm>
            <a:prstGeom prst="rect">
              <a:avLst/>
            </a:prstGeom>
            <a:solidFill>
              <a:srgbClr val="003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6">
              <a:extLst>
                <a:ext uri="{FF2B5EF4-FFF2-40B4-BE49-F238E27FC236}">
                  <a16:creationId xmlns:a16="http://schemas.microsoft.com/office/drawing/2014/main" id="{8E20766E-F8C0-8A5D-2917-50FD2A6F1202}"/>
                </a:ext>
              </a:extLst>
            </p:cNvPr>
            <p:cNvPicPr>
              <a:picLocks noChangeAspect="1"/>
            </p:cNvPicPr>
            <p:nvPr userDrawn="1"/>
          </p:nvPicPr>
          <p:blipFill>
            <a:blip r:embed="rId2">
              <a:extLst>
                <a:ext uri="{28A0092B-C50C-407E-A947-70E740481C1C}">
                  <a14:useLocalDpi xmlns:a14="http://schemas.microsoft.com/office/drawing/2010/main" val="0"/>
                </a:ext>
              </a:extLst>
            </a:blip>
            <a:srcRect l="1" r="49943" b="48616"/>
            <a:stretch/>
          </p:blipFill>
          <p:spPr>
            <a:xfrm>
              <a:off x="10830498" y="95414"/>
              <a:ext cx="443927" cy="390359"/>
            </a:xfrm>
            <a:prstGeom prst="rect">
              <a:avLst/>
            </a:prstGeom>
          </p:spPr>
        </p:pic>
      </p:grpSp>
      <p:pic>
        <p:nvPicPr>
          <p:cNvPr id="4" name="Picture 3">
            <a:extLst>
              <a:ext uri="{FF2B5EF4-FFF2-40B4-BE49-F238E27FC236}">
                <a16:creationId xmlns:a16="http://schemas.microsoft.com/office/drawing/2014/main" id="{C2A43FE8-62D3-456F-7FAD-F80B08D6A15D}"/>
              </a:ext>
            </a:extLst>
          </p:cNvPr>
          <p:cNvPicPr>
            <a:picLocks noChangeAspect="1"/>
          </p:cNvPicPr>
          <p:nvPr userDrawn="1"/>
        </p:nvPicPr>
        <p:blipFill>
          <a:blip r:embed="rId3"/>
          <a:stretch>
            <a:fillRect/>
          </a:stretch>
        </p:blipFill>
        <p:spPr>
          <a:xfrm>
            <a:off x="10675328" y="6521450"/>
            <a:ext cx="975700" cy="266511"/>
          </a:xfrm>
          <a:prstGeom prst="rect">
            <a:avLst/>
          </a:prstGeom>
        </p:spPr>
      </p:pic>
      <p:sp>
        <p:nvSpPr>
          <p:cNvPr id="5" name="TextBox 4">
            <a:extLst>
              <a:ext uri="{FF2B5EF4-FFF2-40B4-BE49-F238E27FC236}">
                <a16:creationId xmlns:a16="http://schemas.microsoft.com/office/drawing/2014/main" id="{9351F7AB-DF8F-2C92-2BF8-300C9BF913B8}"/>
              </a:ext>
            </a:extLst>
          </p:cNvPr>
          <p:cNvSpPr txBox="1"/>
          <p:nvPr userDrawn="1"/>
        </p:nvSpPr>
        <p:spPr>
          <a:xfrm>
            <a:off x="131746" y="5748156"/>
            <a:ext cx="441646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effectLst/>
                <a:latin typeface="Aptos Light" panose="020B0004020202020204" pitchFamily="34" charset="0"/>
              </a:rPr>
              <a:t>Prepared by LLNL under Contract DE-AC52-07NA27344.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effectLst/>
                <a:latin typeface="Aptos Light" panose="020B0004020202020204" pitchFamily="34" charset="0"/>
              </a:rPr>
              <a:t>LLNL LDRD 25-SI-007; 23-ERD-010; 22-SI-008.</a:t>
            </a:r>
          </a:p>
        </p:txBody>
      </p:sp>
    </p:spTree>
    <p:extLst>
      <p:ext uri="{BB962C8B-B14F-4D97-AF65-F5344CB8AC3E}">
        <p14:creationId xmlns:p14="http://schemas.microsoft.com/office/powerpoint/2010/main" val="2022456854"/>
      </p:ext>
    </p:extLst>
  </p:cSld>
  <p:clrMapOvr>
    <a:masterClrMapping/>
  </p:clrMapOvr>
  <p:extLst>
    <p:ext uri="{DCECCB84-F9BA-43D5-87BE-67443E8EF086}">
      <p15:sldGuideLst xmlns:p15="http://schemas.microsoft.com/office/powerpoint/2012/main">
        <p15:guide id="1" pos="3840" userDrawn="1">
          <p15:clr>
            <a:srgbClr val="FBAE40"/>
          </p15:clr>
        </p15:guide>
        <p15:guide id="2" pos="732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lemental Navy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391FE-461A-8305-C8F0-8FC09663BB64}"/>
              </a:ext>
            </a:extLst>
          </p:cNvPr>
          <p:cNvSpPr>
            <a:spLocks noGrp="1"/>
          </p:cNvSpPr>
          <p:nvPr>
            <p:ph type="title" hasCustomPrompt="1"/>
          </p:nvPr>
        </p:nvSpPr>
        <p:spPr>
          <a:xfrm>
            <a:off x="739470" y="615918"/>
            <a:ext cx="10614329" cy="1025721"/>
          </a:xfrm>
          <a:prstGeom prst="rect">
            <a:avLst/>
          </a:prstGeom>
        </p:spPr>
        <p:txBody>
          <a:bodyPr/>
          <a:lstStyle>
            <a:lvl1pPr>
              <a:defRPr/>
            </a:lvl1pPr>
          </a:lstStyle>
          <a:p>
            <a:r>
              <a:rPr lang="en-US"/>
              <a:t>Title only slide</a:t>
            </a:r>
            <a:br>
              <a:rPr lang="en-US"/>
            </a:br>
            <a:r>
              <a:rPr lang="en-US"/>
              <a:t>Title can be two lines</a:t>
            </a:r>
          </a:p>
        </p:txBody>
      </p:sp>
      <p:grpSp>
        <p:nvGrpSpPr>
          <p:cNvPr id="3" name="Group 2">
            <a:extLst>
              <a:ext uri="{FF2B5EF4-FFF2-40B4-BE49-F238E27FC236}">
                <a16:creationId xmlns:a16="http://schemas.microsoft.com/office/drawing/2014/main" id="{BF227045-5190-2224-75F9-3B5313E5EE84}"/>
              </a:ext>
            </a:extLst>
          </p:cNvPr>
          <p:cNvGrpSpPr/>
          <p:nvPr userDrawn="1"/>
        </p:nvGrpSpPr>
        <p:grpSpPr>
          <a:xfrm>
            <a:off x="11577667" y="106426"/>
            <a:ext cx="443927" cy="395222"/>
            <a:chOff x="10830498" y="90551"/>
            <a:chExt cx="443927" cy="395222"/>
          </a:xfrm>
        </p:grpSpPr>
        <p:sp>
          <p:nvSpPr>
            <p:cNvPr id="5" name="Rectangle 4">
              <a:extLst>
                <a:ext uri="{FF2B5EF4-FFF2-40B4-BE49-F238E27FC236}">
                  <a16:creationId xmlns:a16="http://schemas.microsoft.com/office/drawing/2014/main" id="{59A3F334-69F6-44FB-90E5-53B869F6EF5F}"/>
                </a:ext>
              </a:extLst>
            </p:cNvPr>
            <p:cNvSpPr/>
            <p:nvPr userDrawn="1"/>
          </p:nvSpPr>
          <p:spPr>
            <a:xfrm>
              <a:off x="10876430" y="90551"/>
              <a:ext cx="354152" cy="382723"/>
            </a:xfrm>
            <a:prstGeom prst="rect">
              <a:avLst/>
            </a:prstGeom>
            <a:solidFill>
              <a:srgbClr val="003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6">
              <a:extLst>
                <a:ext uri="{FF2B5EF4-FFF2-40B4-BE49-F238E27FC236}">
                  <a16:creationId xmlns:a16="http://schemas.microsoft.com/office/drawing/2014/main" id="{52BA87F1-4CF9-E33E-B8A8-FD86542383AA}"/>
                </a:ext>
              </a:extLst>
            </p:cNvPr>
            <p:cNvPicPr>
              <a:picLocks noChangeAspect="1"/>
            </p:cNvPicPr>
            <p:nvPr userDrawn="1"/>
          </p:nvPicPr>
          <p:blipFill>
            <a:blip r:embed="rId2">
              <a:extLst>
                <a:ext uri="{28A0092B-C50C-407E-A947-70E740481C1C}">
                  <a14:useLocalDpi xmlns:a14="http://schemas.microsoft.com/office/drawing/2010/main" val="0"/>
                </a:ext>
              </a:extLst>
            </a:blip>
            <a:srcRect l="1" r="49943" b="48616"/>
            <a:stretch/>
          </p:blipFill>
          <p:spPr>
            <a:xfrm>
              <a:off x="10830498" y="95414"/>
              <a:ext cx="443927" cy="390359"/>
            </a:xfrm>
            <a:prstGeom prst="rect">
              <a:avLst/>
            </a:prstGeom>
          </p:spPr>
        </p:pic>
      </p:grpSp>
    </p:spTree>
    <p:extLst>
      <p:ext uri="{BB962C8B-B14F-4D97-AF65-F5344CB8AC3E}">
        <p14:creationId xmlns:p14="http://schemas.microsoft.com/office/powerpoint/2010/main" val="3923042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lemental Navy Two Content">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A8627C3B-8F71-7E0E-F898-88D3D3B07579}"/>
              </a:ext>
            </a:extLst>
          </p:cNvPr>
          <p:cNvSpPr>
            <a:spLocks noGrp="1"/>
          </p:cNvSpPr>
          <p:nvPr>
            <p:ph idx="13" hasCustomPrompt="1"/>
          </p:nvPr>
        </p:nvSpPr>
        <p:spPr>
          <a:xfrm>
            <a:off x="6096000" y="2059189"/>
            <a:ext cx="5280329" cy="4182892"/>
          </a:xfrm>
          <a:prstGeom prst="rect">
            <a:avLst/>
          </a:prstGeom>
        </p:spPr>
        <p:txBody>
          <a:bodyPr/>
          <a:lstStyle>
            <a:lvl1pPr algn="l">
              <a:lnSpc>
                <a:spcPct val="100000"/>
              </a:lnSpc>
              <a:spcBef>
                <a:spcPts val="1500"/>
              </a:spcBef>
              <a:defRPr/>
            </a:lvl1pPr>
            <a:lvl2pPr algn="l">
              <a:lnSpc>
                <a:spcPct val="100000"/>
              </a:lnSpc>
              <a:spcBef>
                <a:spcPts val="500"/>
              </a:spcBef>
              <a:defRPr sz="2400"/>
            </a:lvl2pPr>
            <a:lvl3pPr algn="l">
              <a:lnSpc>
                <a:spcPct val="100000"/>
              </a:lnSpc>
              <a:defRPr/>
            </a:lvl3pPr>
          </a:lstStyle>
          <a:p>
            <a:pPr lvl="0"/>
            <a:r>
              <a:rPr lang="en-US"/>
              <a:t>Click to edit Level 1 bullet</a:t>
            </a:r>
          </a:p>
          <a:p>
            <a:pPr lvl="0"/>
            <a:r>
              <a:rPr lang="en-US"/>
              <a:t>Additional Level 1 bullet </a:t>
            </a:r>
          </a:p>
          <a:p>
            <a:pPr lvl="1"/>
            <a:r>
              <a:rPr lang="en-US"/>
              <a:t>Second level bullet</a:t>
            </a:r>
          </a:p>
          <a:p>
            <a:pPr lvl="2"/>
            <a:r>
              <a:rPr lang="en-US"/>
              <a:t>Third level bullet</a:t>
            </a:r>
          </a:p>
        </p:txBody>
      </p:sp>
      <p:sp>
        <p:nvSpPr>
          <p:cNvPr id="6" name="Content Placeholder 2">
            <a:extLst>
              <a:ext uri="{FF2B5EF4-FFF2-40B4-BE49-F238E27FC236}">
                <a16:creationId xmlns:a16="http://schemas.microsoft.com/office/drawing/2014/main" id="{053CAD0B-204C-C55B-5F5D-705D6E48C29B}"/>
              </a:ext>
            </a:extLst>
          </p:cNvPr>
          <p:cNvSpPr>
            <a:spLocks noGrp="1"/>
          </p:cNvSpPr>
          <p:nvPr>
            <p:ph idx="12" hasCustomPrompt="1"/>
          </p:nvPr>
        </p:nvSpPr>
        <p:spPr>
          <a:xfrm>
            <a:off x="739470" y="2059189"/>
            <a:ext cx="5280329" cy="4182892"/>
          </a:xfrm>
          <a:prstGeom prst="rect">
            <a:avLst/>
          </a:prstGeom>
        </p:spPr>
        <p:txBody>
          <a:bodyPr/>
          <a:lstStyle>
            <a:lvl1pPr algn="l">
              <a:lnSpc>
                <a:spcPct val="100000"/>
              </a:lnSpc>
              <a:spcBef>
                <a:spcPts val="1500"/>
              </a:spcBef>
              <a:defRPr/>
            </a:lvl1pPr>
            <a:lvl2pPr algn="l">
              <a:lnSpc>
                <a:spcPct val="100000"/>
              </a:lnSpc>
              <a:spcBef>
                <a:spcPts val="500"/>
              </a:spcBef>
              <a:defRPr sz="2400"/>
            </a:lvl2pPr>
            <a:lvl3pPr algn="l">
              <a:lnSpc>
                <a:spcPct val="100000"/>
              </a:lnSpc>
              <a:defRPr/>
            </a:lvl3pPr>
          </a:lstStyle>
          <a:p>
            <a:pPr lvl="0"/>
            <a:r>
              <a:rPr lang="en-US"/>
              <a:t>Click to edit Level 1 bullet</a:t>
            </a:r>
          </a:p>
          <a:p>
            <a:pPr lvl="0"/>
            <a:r>
              <a:rPr lang="en-US"/>
              <a:t>Additional Level 1 bullet </a:t>
            </a:r>
          </a:p>
          <a:p>
            <a:pPr lvl="1"/>
            <a:r>
              <a:rPr lang="en-US"/>
              <a:t>Second level bullet</a:t>
            </a:r>
          </a:p>
          <a:p>
            <a:pPr lvl="2"/>
            <a:r>
              <a:rPr lang="en-US"/>
              <a:t>Third level bullet</a:t>
            </a:r>
          </a:p>
        </p:txBody>
      </p:sp>
      <p:sp>
        <p:nvSpPr>
          <p:cNvPr id="5" name="Title 1">
            <a:extLst>
              <a:ext uri="{FF2B5EF4-FFF2-40B4-BE49-F238E27FC236}">
                <a16:creationId xmlns:a16="http://schemas.microsoft.com/office/drawing/2014/main" id="{D3ACEA37-8AD9-4011-E68E-30913E6DD2A3}"/>
              </a:ext>
            </a:extLst>
          </p:cNvPr>
          <p:cNvSpPr>
            <a:spLocks noGrp="1"/>
          </p:cNvSpPr>
          <p:nvPr>
            <p:ph type="title" hasCustomPrompt="1"/>
          </p:nvPr>
        </p:nvSpPr>
        <p:spPr>
          <a:xfrm>
            <a:off x="739470" y="615918"/>
            <a:ext cx="10614329" cy="1025721"/>
          </a:xfrm>
          <a:prstGeom prst="rect">
            <a:avLst/>
          </a:prstGeom>
        </p:spPr>
        <p:txBody>
          <a:bodyPr/>
          <a:lstStyle>
            <a:lvl1pPr>
              <a:defRPr/>
            </a:lvl1pPr>
          </a:lstStyle>
          <a:p>
            <a:r>
              <a:rPr lang="en-US"/>
              <a:t>Title and comparison slide</a:t>
            </a:r>
            <a:br>
              <a:rPr lang="en-US"/>
            </a:br>
            <a:r>
              <a:rPr lang="en-US"/>
              <a:t>Title can be two lines</a:t>
            </a:r>
          </a:p>
        </p:txBody>
      </p:sp>
      <p:grpSp>
        <p:nvGrpSpPr>
          <p:cNvPr id="2" name="Group 1">
            <a:extLst>
              <a:ext uri="{FF2B5EF4-FFF2-40B4-BE49-F238E27FC236}">
                <a16:creationId xmlns:a16="http://schemas.microsoft.com/office/drawing/2014/main" id="{E6490C2D-95CE-19F1-295D-B15FE9A497F7}"/>
              </a:ext>
            </a:extLst>
          </p:cNvPr>
          <p:cNvGrpSpPr/>
          <p:nvPr userDrawn="1"/>
        </p:nvGrpSpPr>
        <p:grpSpPr>
          <a:xfrm>
            <a:off x="11577667" y="106426"/>
            <a:ext cx="443927" cy="395222"/>
            <a:chOff x="10830498" y="90551"/>
            <a:chExt cx="443927" cy="395222"/>
          </a:xfrm>
        </p:grpSpPr>
        <p:sp>
          <p:nvSpPr>
            <p:cNvPr id="3" name="Rectangle 2">
              <a:extLst>
                <a:ext uri="{FF2B5EF4-FFF2-40B4-BE49-F238E27FC236}">
                  <a16:creationId xmlns:a16="http://schemas.microsoft.com/office/drawing/2014/main" id="{2614949C-B6BD-2031-B8B0-30CEEFBC0A67}"/>
                </a:ext>
              </a:extLst>
            </p:cNvPr>
            <p:cNvSpPr/>
            <p:nvPr userDrawn="1"/>
          </p:nvSpPr>
          <p:spPr>
            <a:xfrm>
              <a:off x="10876430" y="90551"/>
              <a:ext cx="354152" cy="382723"/>
            </a:xfrm>
            <a:prstGeom prst="rect">
              <a:avLst/>
            </a:prstGeom>
            <a:solidFill>
              <a:srgbClr val="003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Graphic 6">
              <a:extLst>
                <a:ext uri="{FF2B5EF4-FFF2-40B4-BE49-F238E27FC236}">
                  <a16:creationId xmlns:a16="http://schemas.microsoft.com/office/drawing/2014/main" id="{0939D1BB-8630-23C5-B112-501FBF484983}"/>
                </a:ext>
              </a:extLst>
            </p:cNvPr>
            <p:cNvPicPr>
              <a:picLocks noChangeAspect="1"/>
            </p:cNvPicPr>
            <p:nvPr userDrawn="1"/>
          </p:nvPicPr>
          <p:blipFill>
            <a:blip r:embed="rId2">
              <a:extLst>
                <a:ext uri="{28A0092B-C50C-407E-A947-70E740481C1C}">
                  <a14:useLocalDpi xmlns:a14="http://schemas.microsoft.com/office/drawing/2010/main" val="0"/>
                </a:ext>
              </a:extLst>
            </a:blip>
            <a:srcRect l="1" r="49943" b="48616"/>
            <a:stretch/>
          </p:blipFill>
          <p:spPr>
            <a:xfrm>
              <a:off x="10830498" y="95414"/>
              <a:ext cx="443927" cy="390359"/>
            </a:xfrm>
            <a:prstGeom prst="rect">
              <a:avLst/>
            </a:prstGeom>
          </p:spPr>
        </p:pic>
      </p:grpSp>
    </p:spTree>
    <p:extLst>
      <p:ext uri="{BB962C8B-B14F-4D97-AF65-F5344CB8AC3E}">
        <p14:creationId xmlns:p14="http://schemas.microsoft.com/office/powerpoint/2010/main" val="1884415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lemental Navy Image with Bullets">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AB1E133E-DA39-5AA8-1013-A6F6833366BF}"/>
              </a:ext>
            </a:extLst>
          </p:cNvPr>
          <p:cNvSpPr>
            <a:spLocks noGrp="1"/>
          </p:cNvSpPr>
          <p:nvPr>
            <p:ph type="pic" idx="1"/>
          </p:nvPr>
        </p:nvSpPr>
        <p:spPr>
          <a:xfrm>
            <a:off x="5183188" y="987425"/>
            <a:ext cx="6172200" cy="4873625"/>
          </a:xfrm>
          <a:prstGeom prst="rect">
            <a:avLst/>
          </a:prstGeom>
        </p:spPr>
        <p:txBody>
          <a:bodyPr>
            <a:noAutofit/>
          </a:bodyPr>
          <a:lstStyle>
            <a:lvl1pPr marL="0" indent="0" algn="l">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2" name="Content Placeholder 2">
            <a:extLst>
              <a:ext uri="{FF2B5EF4-FFF2-40B4-BE49-F238E27FC236}">
                <a16:creationId xmlns:a16="http://schemas.microsoft.com/office/drawing/2014/main" id="{024D7E00-07A2-DC5A-7530-652E06E93542}"/>
              </a:ext>
            </a:extLst>
          </p:cNvPr>
          <p:cNvSpPr>
            <a:spLocks noGrp="1"/>
          </p:cNvSpPr>
          <p:nvPr>
            <p:ph idx="13" hasCustomPrompt="1"/>
          </p:nvPr>
        </p:nvSpPr>
        <p:spPr>
          <a:xfrm>
            <a:off x="739470" y="2059189"/>
            <a:ext cx="3932237" cy="3801861"/>
          </a:xfrm>
          <a:prstGeom prst="rect">
            <a:avLst/>
          </a:prstGeom>
        </p:spPr>
        <p:txBody>
          <a:bodyPr/>
          <a:lstStyle>
            <a:lvl1pPr algn="l">
              <a:lnSpc>
                <a:spcPct val="100000"/>
              </a:lnSpc>
              <a:spcBef>
                <a:spcPts val="1500"/>
              </a:spcBef>
              <a:defRPr/>
            </a:lvl1pPr>
            <a:lvl2pPr algn="l">
              <a:lnSpc>
                <a:spcPct val="100000"/>
              </a:lnSpc>
              <a:spcBef>
                <a:spcPts val="500"/>
              </a:spcBef>
              <a:defRPr sz="2400"/>
            </a:lvl2pPr>
            <a:lvl3pPr algn="l">
              <a:lnSpc>
                <a:spcPct val="100000"/>
              </a:lnSpc>
              <a:defRPr/>
            </a:lvl3pPr>
          </a:lstStyle>
          <a:p>
            <a:pPr lvl="0"/>
            <a:r>
              <a:rPr lang="en-US"/>
              <a:t>Click to edit Level 1 bullet</a:t>
            </a:r>
          </a:p>
          <a:p>
            <a:pPr lvl="0"/>
            <a:r>
              <a:rPr lang="en-US"/>
              <a:t>Additional Level 1 bullet </a:t>
            </a:r>
          </a:p>
          <a:p>
            <a:pPr lvl="1"/>
            <a:r>
              <a:rPr lang="en-US"/>
              <a:t>Second level bullet</a:t>
            </a:r>
          </a:p>
          <a:p>
            <a:pPr lvl="2"/>
            <a:r>
              <a:rPr lang="en-US"/>
              <a:t>Third level bullet</a:t>
            </a:r>
          </a:p>
        </p:txBody>
      </p:sp>
      <p:sp>
        <p:nvSpPr>
          <p:cNvPr id="3" name="Text Placeholder 3">
            <a:extLst>
              <a:ext uri="{FF2B5EF4-FFF2-40B4-BE49-F238E27FC236}">
                <a16:creationId xmlns:a16="http://schemas.microsoft.com/office/drawing/2014/main" id="{0E38749E-3D70-CF4A-F25F-2AF9BD0684BC}"/>
              </a:ext>
            </a:extLst>
          </p:cNvPr>
          <p:cNvSpPr>
            <a:spLocks noGrp="1"/>
          </p:cNvSpPr>
          <p:nvPr>
            <p:ph type="body" sz="half" idx="12" hasCustomPrompt="1"/>
          </p:nvPr>
        </p:nvSpPr>
        <p:spPr>
          <a:xfrm>
            <a:off x="739470" y="716957"/>
            <a:ext cx="3932237" cy="962304"/>
          </a:xfrm>
          <a:prstGeom prst="rect">
            <a:avLst/>
          </a:prstGeom>
        </p:spPr>
        <p:txBody>
          <a:bodyPr>
            <a:noAutofit/>
          </a:bodyPr>
          <a:lstStyle>
            <a:lvl1pPr marL="0" indent="0" algn="l">
              <a:buNone/>
              <a:defRPr sz="3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Content and image slide</a:t>
            </a:r>
          </a:p>
        </p:txBody>
      </p:sp>
      <p:grpSp>
        <p:nvGrpSpPr>
          <p:cNvPr id="5" name="Group 4">
            <a:extLst>
              <a:ext uri="{FF2B5EF4-FFF2-40B4-BE49-F238E27FC236}">
                <a16:creationId xmlns:a16="http://schemas.microsoft.com/office/drawing/2014/main" id="{8755691F-A11E-A92B-7325-3E4BB8EB72EA}"/>
              </a:ext>
            </a:extLst>
          </p:cNvPr>
          <p:cNvGrpSpPr/>
          <p:nvPr userDrawn="1"/>
        </p:nvGrpSpPr>
        <p:grpSpPr>
          <a:xfrm>
            <a:off x="11577667" y="106426"/>
            <a:ext cx="443927" cy="395222"/>
            <a:chOff x="10830498" y="90551"/>
            <a:chExt cx="443927" cy="395222"/>
          </a:xfrm>
        </p:grpSpPr>
        <p:sp>
          <p:nvSpPr>
            <p:cNvPr id="6" name="Rectangle 5">
              <a:extLst>
                <a:ext uri="{FF2B5EF4-FFF2-40B4-BE49-F238E27FC236}">
                  <a16:creationId xmlns:a16="http://schemas.microsoft.com/office/drawing/2014/main" id="{B7F7F92D-C7CB-5C6F-FD5C-6107C702BF14}"/>
                </a:ext>
              </a:extLst>
            </p:cNvPr>
            <p:cNvSpPr/>
            <p:nvPr userDrawn="1"/>
          </p:nvSpPr>
          <p:spPr>
            <a:xfrm>
              <a:off x="10876430" y="90551"/>
              <a:ext cx="354152" cy="382723"/>
            </a:xfrm>
            <a:prstGeom prst="rect">
              <a:avLst/>
            </a:prstGeom>
            <a:solidFill>
              <a:srgbClr val="003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2EF14C0F-1069-0587-464E-DDA07BE35AE0}"/>
                </a:ext>
              </a:extLst>
            </p:cNvPr>
            <p:cNvPicPr>
              <a:picLocks noChangeAspect="1"/>
            </p:cNvPicPr>
            <p:nvPr userDrawn="1"/>
          </p:nvPicPr>
          <p:blipFill>
            <a:blip r:embed="rId2">
              <a:extLst>
                <a:ext uri="{28A0092B-C50C-407E-A947-70E740481C1C}">
                  <a14:useLocalDpi xmlns:a14="http://schemas.microsoft.com/office/drawing/2010/main" val="0"/>
                </a:ext>
              </a:extLst>
            </a:blip>
            <a:srcRect l="1" r="49943" b="48616"/>
            <a:stretch/>
          </p:blipFill>
          <p:spPr>
            <a:xfrm>
              <a:off x="10830498" y="95414"/>
              <a:ext cx="443927" cy="390359"/>
            </a:xfrm>
            <a:prstGeom prst="rect">
              <a:avLst/>
            </a:prstGeom>
          </p:spPr>
        </p:pic>
      </p:grpSp>
    </p:spTree>
    <p:extLst>
      <p:ext uri="{BB962C8B-B14F-4D97-AF65-F5344CB8AC3E}">
        <p14:creationId xmlns:p14="http://schemas.microsoft.com/office/powerpoint/2010/main" val="22967399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lemental Navy Image with Quote or Large Tex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138BCD77-48BE-35A7-99AC-A16EFB0B0F28}"/>
              </a:ext>
            </a:extLst>
          </p:cNvPr>
          <p:cNvSpPr>
            <a:spLocks noGrp="1"/>
          </p:cNvSpPr>
          <p:nvPr>
            <p:ph type="pic" idx="1"/>
          </p:nvPr>
        </p:nvSpPr>
        <p:spPr>
          <a:xfrm>
            <a:off x="5183188" y="987425"/>
            <a:ext cx="6172200" cy="4873625"/>
          </a:xfrm>
          <a:prstGeom prst="rect">
            <a:avLst/>
          </a:prstGeom>
        </p:spPr>
        <p:txBody>
          <a:bodyPr>
            <a:noAutofit/>
          </a:bodyPr>
          <a:lstStyle>
            <a:lvl1pPr marL="0" indent="0" algn="l">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E2353D1-8E82-98FB-E3FF-0FDB24FE9304}"/>
              </a:ext>
            </a:extLst>
          </p:cNvPr>
          <p:cNvSpPr>
            <a:spLocks noGrp="1"/>
          </p:cNvSpPr>
          <p:nvPr>
            <p:ph type="body" sz="half" idx="13" hasCustomPrompt="1"/>
          </p:nvPr>
        </p:nvSpPr>
        <p:spPr>
          <a:xfrm>
            <a:off x="739470" y="5653616"/>
            <a:ext cx="3932237" cy="611717"/>
          </a:xfrm>
          <a:prstGeom prst="rect">
            <a:avLst/>
          </a:prstGeom>
        </p:spPr>
        <p:txBody>
          <a:bodyPr>
            <a:noAutofit/>
          </a:bodyPr>
          <a:lstStyle>
            <a:lvl1pPr marL="0" indent="0" algn="r">
              <a:lnSpc>
                <a:spcPct val="100000"/>
              </a:lnSpc>
              <a:spcBef>
                <a:spcPts val="0"/>
              </a:spcBef>
              <a:buNone/>
              <a:defRPr sz="1400" b="0" i="0">
                <a:solidFill>
                  <a:schemeClr val="bg1"/>
                </a:solidFill>
                <a:latin typeface="Aptos Light"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—Name, Title</a:t>
            </a:r>
          </a:p>
          <a:p>
            <a:pPr lvl="0"/>
            <a:r>
              <a:rPr lang="en-US"/>
              <a:t>Organization</a:t>
            </a:r>
          </a:p>
        </p:txBody>
      </p:sp>
      <p:sp>
        <p:nvSpPr>
          <p:cNvPr id="3" name="Text Placeholder 3">
            <a:extLst>
              <a:ext uri="{FF2B5EF4-FFF2-40B4-BE49-F238E27FC236}">
                <a16:creationId xmlns:a16="http://schemas.microsoft.com/office/drawing/2014/main" id="{5B110F6E-0B47-7691-9751-12F585435727}"/>
              </a:ext>
            </a:extLst>
          </p:cNvPr>
          <p:cNvSpPr>
            <a:spLocks noGrp="1"/>
          </p:cNvSpPr>
          <p:nvPr>
            <p:ph type="body" sz="half" idx="12" hasCustomPrompt="1"/>
          </p:nvPr>
        </p:nvSpPr>
        <p:spPr>
          <a:xfrm>
            <a:off x="739470" y="716957"/>
            <a:ext cx="3932237" cy="4803310"/>
          </a:xfrm>
          <a:prstGeom prst="rect">
            <a:avLst/>
          </a:prstGeom>
        </p:spPr>
        <p:txBody>
          <a:bodyPr>
            <a:noAutofit/>
          </a:bodyPr>
          <a:lstStyle>
            <a:lvl1pPr marL="0" indent="0" algn="l">
              <a:buNone/>
              <a:defRPr sz="4800" b="1" i="0">
                <a:solidFill>
                  <a:schemeClr val="bg1"/>
                </a:solidFill>
                <a:latin typeface="Aptos SemiBold"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“Large text or a quote goes here”</a:t>
            </a:r>
          </a:p>
        </p:txBody>
      </p:sp>
      <p:grpSp>
        <p:nvGrpSpPr>
          <p:cNvPr id="5" name="Group 4">
            <a:extLst>
              <a:ext uri="{FF2B5EF4-FFF2-40B4-BE49-F238E27FC236}">
                <a16:creationId xmlns:a16="http://schemas.microsoft.com/office/drawing/2014/main" id="{3CA69396-10B4-E494-346D-4177C9346F09}"/>
              </a:ext>
            </a:extLst>
          </p:cNvPr>
          <p:cNvGrpSpPr/>
          <p:nvPr userDrawn="1"/>
        </p:nvGrpSpPr>
        <p:grpSpPr>
          <a:xfrm>
            <a:off x="11577667" y="106426"/>
            <a:ext cx="443927" cy="395222"/>
            <a:chOff x="10830498" y="90551"/>
            <a:chExt cx="443927" cy="395222"/>
          </a:xfrm>
        </p:grpSpPr>
        <p:sp>
          <p:nvSpPr>
            <p:cNvPr id="6" name="Rectangle 5">
              <a:extLst>
                <a:ext uri="{FF2B5EF4-FFF2-40B4-BE49-F238E27FC236}">
                  <a16:creationId xmlns:a16="http://schemas.microsoft.com/office/drawing/2014/main" id="{3AC6F2C1-373A-0AFC-60B4-358E19BD220C}"/>
                </a:ext>
              </a:extLst>
            </p:cNvPr>
            <p:cNvSpPr/>
            <p:nvPr userDrawn="1"/>
          </p:nvSpPr>
          <p:spPr>
            <a:xfrm>
              <a:off x="10876430" y="90551"/>
              <a:ext cx="354152" cy="382723"/>
            </a:xfrm>
            <a:prstGeom prst="rect">
              <a:avLst/>
            </a:prstGeom>
            <a:solidFill>
              <a:srgbClr val="003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5668A782-35E1-40D9-72B5-2DE2AD48A5AC}"/>
                </a:ext>
              </a:extLst>
            </p:cNvPr>
            <p:cNvPicPr>
              <a:picLocks noChangeAspect="1"/>
            </p:cNvPicPr>
            <p:nvPr userDrawn="1"/>
          </p:nvPicPr>
          <p:blipFill>
            <a:blip r:embed="rId2">
              <a:extLst>
                <a:ext uri="{28A0092B-C50C-407E-A947-70E740481C1C}">
                  <a14:useLocalDpi xmlns:a14="http://schemas.microsoft.com/office/drawing/2010/main" val="0"/>
                </a:ext>
              </a:extLst>
            </a:blip>
            <a:srcRect l="1" r="49943" b="48616"/>
            <a:stretch/>
          </p:blipFill>
          <p:spPr>
            <a:xfrm>
              <a:off x="10830498" y="95414"/>
              <a:ext cx="443927" cy="390359"/>
            </a:xfrm>
            <a:prstGeom prst="rect">
              <a:avLst/>
            </a:prstGeom>
          </p:spPr>
        </p:pic>
      </p:grpSp>
    </p:spTree>
    <p:extLst>
      <p:ext uri="{BB962C8B-B14F-4D97-AF65-F5344CB8AC3E}">
        <p14:creationId xmlns:p14="http://schemas.microsoft.com/office/powerpoint/2010/main" val="38833084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lemental Navy Summary">
    <p:spTree>
      <p:nvGrpSpPr>
        <p:cNvPr id="1" name=""/>
        <p:cNvGrpSpPr/>
        <p:nvPr/>
      </p:nvGrpSpPr>
      <p:grpSpPr>
        <a:xfrm>
          <a:off x="0" y="0"/>
          <a:ext cx="0" cy="0"/>
          <a:chOff x="0" y="0"/>
          <a:chExt cx="0" cy="0"/>
        </a:xfrm>
      </p:grpSpPr>
      <p:sp>
        <p:nvSpPr>
          <p:cNvPr id="5" name="Text Placeholder 18">
            <a:extLst>
              <a:ext uri="{FF2B5EF4-FFF2-40B4-BE49-F238E27FC236}">
                <a16:creationId xmlns:a16="http://schemas.microsoft.com/office/drawing/2014/main" id="{F465E69D-2EBA-EAF0-02C7-23C4EE46C5A2}"/>
              </a:ext>
              <a:ext uri="{C183D7F6-B498-43B3-948B-1728B52AA6E4}">
                <adec:decorative xmlns:adec="http://schemas.microsoft.com/office/drawing/2017/decorative" val="1"/>
              </a:ext>
            </a:extLst>
          </p:cNvPr>
          <p:cNvSpPr>
            <a:spLocks noGrp="1"/>
          </p:cNvSpPr>
          <p:nvPr>
            <p:ph type="body" sz="quarter" idx="13" hasCustomPrompt="1"/>
          </p:nvPr>
        </p:nvSpPr>
        <p:spPr>
          <a:xfrm>
            <a:off x="0" y="5843392"/>
            <a:ext cx="12191999" cy="551144"/>
          </a:xfrm>
          <a:prstGeom prst="rect">
            <a:avLst/>
          </a:prstGeom>
          <a:solidFill>
            <a:srgbClr val="0031A1"/>
          </a:solidFill>
        </p:spPr>
        <p:txBody>
          <a:bodyPr anchor="ctr"/>
          <a:lstStyle>
            <a:lvl1pPr marL="0" indent="0" algn="ctr">
              <a:buNone/>
              <a:defRPr sz="2000" b="0">
                <a:solidFill>
                  <a:schemeClr val="bg1"/>
                </a:solidFill>
              </a:defRPr>
            </a:lvl1pPr>
          </a:lstStyle>
          <a:p>
            <a:pPr lvl="0"/>
            <a:r>
              <a:rPr lang="en-US"/>
              <a:t>Click to edit optional summary. Remove if not needed.</a:t>
            </a:r>
          </a:p>
        </p:txBody>
      </p:sp>
      <p:sp>
        <p:nvSpPr>
          <p:cNvPr id="3" name="Content Placeholder 2">
            <a:extLst>
              <a:ext uri="{FF2B5EF4-FFF2-40B4-BE49-F238E27FC236}">
                <a16:creationId xmlns:a16="http://schemas.microsoft.com/office/drawing/2014/main" id="{355AF0F2-3CEF-3390-AFA9-92EA0122B715}"/>
              </a:ext>
            </a:extLst>
          </p:cNvPr>
          <p:cNvSpPr>
            <a:spLocks noGrp="1"/>
          </p:cNvSpPr>
          <p:nvPr>
            <p:ph idx="1" hasCustomPrompt="1"/>
          </p:nvPr>
        </p:nvSpPr>
        <p:spPr>
          <a:xfrm>
            <a:off x="739470" y="1733384"/>
            <a:ext cx="10614329" cy="3921981"/>
          </a:xfrm>
          <a:prstGeom prst="rect">
            <a:avLst/>
          </a:prstGeom>
        </p:spPr>
        <p:txBody>
          <a:bodyPr/>
          <a:lstStyle>
            <a:lvl1pPr algn="l">
              <a:lnSpc>
                <a:spcPct val="100000"/>
              </a:lnSpc>
              <a:spcBef>
                <a:spcPts val="1500"/>
              </a:spcBef>
              <a:defRPr/>
            </a:lvl1pPr>
            <a:lvl2pPr algn="l">
              <a:lnSpc>
                <a:spcPct val="100000"/>
              </a:lnSpc>
              <a:spcBef>
                <a:spcPts val="500"/>
              </a:spcBef>
              <a:defRPr sz="2400"/>
            </a:lvl2pPr>
            <a:lvl3pPr algn="l">
              <a:lnSpc>
                <a:spcPct val="100000"/>
              </a:lnSpc>
              <a:defRPr/>
            </a:lvl3pPr>
          </a:lstStyle>
          <a:p>
            <a:pPr lvl="0"/>
            <a:r>
              <a:rPr lang="en-US"/>
              <a:t>Click to edit Level 1 bullet</a:t>
            </a:r>
          </a:p>
          <a:p>
            <a:pPr lvl="0"/>
            <a:r>
              <a:rPr lang="en-US"/>
              <a:t>Additional Level 1 bullet </a:t>
            </a:r>
          </a:p>
          <a:p>
            <a:pPr lvl="1"/>
            <a:r>
              <a:rPr lang="en-US"/>
              <a:t>Second level bullet</a:t>
            </a:r>
          </a:p>
          <a:p>
            <a:pPr lvl="2"/>
            <a:r>
              <a:rPr lang="en-US"/>
              <a:t>Third level bullet</a:t>
            </a:r>
          </a:p>
        </p:txBody>
      </p:sp>
      <p:sp>
        <p:nvSpPr>
          <p:cNvPr id="2" name="Title 1">
            <a:extLst>
              <a:ext uri="{FF2B5EF4-FFF2-40B4-BE49-F238E27FC236}">
                <a16:creationId xmlns:a16="http://schemas.microsoft.com/office/drawing/2014/main" id="{792391FE-461A-8305-C8F0-8FC09663BB64}"/>
              </a:ext>
            </a:extLst>
          </p:cNvPr>
          <p:cNvSpPr>
            <a:spLocks noGrp="1"/>
          </p:cNvSpPr>
          <p:nvPr>
            <p:ph type="title" hasCustomPrompt="1"/>
          </p:nvPr>
        </p:nvSpPr>
        <p:spPr>
          <a:xfrm>
            <a:off x="739470" y="615918"/>
            <a:ext cx="10614329" cy="1025721"/>
          </a:xfrm>
          <a:prstGeom prst="rect">
            <a:avLst/>
          </a:prstGeom>
        </p:spPr>
        <p:txBody>
          <a:bodyPr/>
          <a:lstStyle>
            <a:lvl1pPr>
              <a:defRPr/>
            </a:lvl1pPr>
          </a:lstStyle>
          <a:p>
            <a:r>
              <a:rPr lang="en-US"/>
              <a:t>Title slide with summary box</a:t>
            </a:r>
            <a:br>
              <a:rPr lang="en-US"/>
            </a:br>
            <a:r>
              <a:rPr lang="en-US"/>
              <a:t>Title can be two lines</a:t>
            </a:r>
          </a:p>
        </p:txBody>
      </p:sp>
      <p:grpSp>
        <p:nvGrpSpPr>
          <p:cNvPr id="6" name="Group 5">
            <a:extLst>
              <a:ext uri="{FF2B5EF4-FFF2-40B4-BE49-F238E27FC236}">
                <a16:creationId xmlns:a16="http://schemas.microsoft.com/office/drawing/2014/main" id="{31A6CF2F-F87B-580E-E55A-5260D8CCD093}"/>
              </a:ext>
            </a:extLst>
          </p:cNvPr>
          <p:cNvGrpSpPr/>
          <p:nvPr userDrawn="1"/>
        </p:nvGrpSpPr>
        <p:grpSpPr>
          <a:xfrm>
            <a:off x="11577667" y="106426"/>
            <a:ext cx="443927" cy="395222"/>
            <a:chOff x="10830498" y="90551"/>
            <a:chExt cx="443927" cy="395222"/>
          </a:xfrm>
        </p:grpSpPr>
        <p:sp>
          <p:nvSpPr>
            <p:cNvPr id="7" name="Rectangle 6">
              <a:extLst>
                <a:ext uri="{FF2B5EF4-FFF2-40B4-BE49-F238E27FC236}">
                  <a16:creationId xmlns:a16="http://schemas.microsoft.com/office/drawing/2014/main" id="{14A610CD-738E-D5AD-87BD-E5FD0B4ACA25}"/>
                </a:ext>
              </a:extLst>
            </p:cNvPr>
            <p:cNvSpPr/>
            <p:nvPr userDrawn="1"/>
          </p:nvSpPr>
          <p:spPr>
            <a:xfrm>
              <a:off x="10876430" y="90551"/>
              <a:ext cx="354152" cy="382723"/>
            </a:xfrm>
            <a:prstGeom prst="rect">
              <a:avLst/>
            </a:prstGeom>
            <a:solidFill>
              <a:srgbClr val="003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6">
              <a:extLst>
                <a:ext uri="{FF2B5EF4-FFF2-40B4-BE49-F238E27FC236}">
                  <a16:creationId xmlns:a16="http://schemas.microsoft.com/office/drawing/2014/main" id="{E4653727-A3C9-DBD4-3E86-14C88B4104A5}"/>
                </a:ext>
              </a:extLst>
            </p:cNvPr>
            <p:cNvPicPr>
              <a:picLocks noChangeAspect="1"/>
            </p:cNvPicPr>
            <p:nvPr userDrawn="1"/>
          </p:nvPicPr>
          <p:blipFill>
            <a:blip r:embed="rId2">
              <a:extLst>
                <a:ext uri="{28A0092B-C50C-407E-A947-70E740481C1C}">
                  <a14:useLocalDpi xmlns:a14="http://schemas.microsoft.com/office/drawing/2010/main" val="0"/>
                </a:ext>
              </a:extLst>
            </a:blip>
            <a:srcRect l="1" r="49943" b="48616"/>
            <a:stretch/>
          </p:blipFill>
          <p:spPr>
            <a:xfrm>
              <a:off x="10830498" y="95414"/>
              <a:ext cx="443927" cy="390359"/>
            </a:xfrm>
            <a:prstGeom prst="rect">
              <a:avLst/>
            </a:prstGeom>
          </p:spPr>
        </p:pic>
      </p:grpSp>
    </p:spTree>
    <p:extLst>
      <p:ext uri="{BB962C8B-B14F-4D97-AF65-F5344CB8AC3E}">
        <p14:creationId xmlns:p14="http://schemas.microsoft.com/office/powerpoint/2010/main" val="33195948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lemental Navy Blank">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31FF6B2-35C7-D306-77E2-0CED076EEAAF}"/>
              </a:ext>
            </a:extLst>
          </p:cNvPr>
          <p:cNvGrpSpPr/>
          <p:nvPr userDrawn="1"/>
        </p:nvGrpSpPr>
        <p:grpSpPr>
          <a:xfrm>
            <a:off x="11622555" y="103251"/>
            <a:ext cx="354152" cy="382723"/>
            <a:chOff x="11622555" y="90551"/>
            <a:chExt cx="354152" cy="382723"/>
          </a:xfrm>
        </p:grpSpPr>
        <p:sp>
          <p:nvSpPr>
            <p:cNvPr id="8" name="Rectangle 7">
              <a:extLst>
                <a:ext uri="{FF2B5EF4-FFF2-40B4-BE49-F238E27FC236}">
                  <a16:creationId xmlns:a16="http://schemas.microsoft.com/office/drawing/2014/main" id="{22ED90EF-C05F-D7B5-C320-E6BBCD1B69A6}"/>
                </a:ext>
              </a:extLst>
            </p:cNvPr>
            <p:cNvSpPr/>
            <p:nvPr userDrawn="1"/>
          </p:nvSpPr>
          <p:spPr>
            <a:xfrm>
              <a:off x="11622555" y="90551"/>
              <a:ext cx="354152" cy="382723"/>
            </a:xfrm>
            <a:prstGeom prst="rect">
              <a:avLst/>
            </a:prstGeom>
            <a:solidFill>
              <a:srgbClr val="003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10" name="Graphic 9">
              <a:extLst>
                <a:ext uri="{FF2B5EF4-FFF2-40B4-BE49-F238E27FC236}">
                  <a16:creationId xmlns:a16="http://schemas.microsoft.com/office/drawing/2014/main" id="{7B5A7D9F-8188-5BF9-BE92-C9BF876EFBD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648902" y="122528"/>
              <a:ext cx="323829" cy="318769"/>
            </a:xfrm>
            <a:prstGeom prst="rect">
              <a:avLst/>
            </a:prstGeom>
          </p:spPr>
        </p:pic>
      </p:grpSp>
      <p:sp>
        <p:nvSpPr>
          <p:cNvPr id="3" name="Rectangle 2">
            <a:extLst>
              <a:ext uri="{FF2B5EF4-FFF2-40B4-BE49-F238E27FC236}">
                <a16:creationId xmlns:a16="http://schemas.microsoft.com/office/drawing/2014/main" id="{C56F4057-8E98-FA08-9013-6E5B914B0E72}"/>
              </a:ext>
            </a:extLst>
          </p:cNvPr>
          <p:cNvSpPr/>
          <p:nvPr userDrawn="1"/>
        </p:nvSpPr>
        <p:spPr>
          <a:xfrm>
            <a:off x="-9651" y="0"/>
            <a:ext cx="12201652" cy="6896100"/>
          </a:xfrm>
          <a:prstGeom prst="rect">
            <a:avLst/>
          </a:prstGeom>
          <a:solidFill>
            <a:srgbClr val="001E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1871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lemental Navy Watermark">
    <p:spTree>
      <p:nvGrpSpPr>
        <p:cNvPr id="1" name=""/>
        <p:cNvGrpSpPr/>
        <p:nvPr/>
      </p:nvGrpSpPr>
      <p:grpSpPr>
        <a:xfrm>
          <a:off x="0" y="0"/>
          <a:ext cx="0" cy="0"/>
          <a:chOff x="0" y="0"/>
          <a:chExt cx="0" cy="0"/>
        </a:xfrm>
      </p:grpSpPr>
      <p:pic>
        <p:nvPicPr>
          <p:cNvPr id="5" name="Graphic 4" descr="LLNL logomark">
            <a:extLst>
              <a:ext uri="{FF2B5EF4-FFF2-40B4-BE49-F238E27FC236}">
                <a16:creationId xmlns:a16="http://schemas.microsoft.com/office/drawing/2014/main" id="{D8DF9641-42BB-6DDC-39B7-5EE92E0E56BA}"/>
              </a:ext>
              <a:ext uri="{C183D7F6-B498-43B3-948B-1728B52AA6E4}">
                <adec:decorative xmlns:adec="http://schemas.microsoft.com/office/drawing/2017/decorative" val="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95061" y="134938"/>
            <a:ext cx="4714244" cy="4672341"/>
          </a:xfrm>
          <a:prstGeom prst="rect">
            <a:avLst/>
          </a:prstGeom>
        </p:spPr>
      </p:pic>
    </p:spTree>
    <p:extLst>
      <p:ext uri="{BB962C8B-B14F-4D97-AF65-F5344CB8AC3E}">
        <p14:creationId xmlns:p14="http://schemas.microsoft.com/office/powerpoint/2010/main" val="554956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 Title Slide One-line Joint Logo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D6243BB-1A0B-F4EC-D8B0-BAFDB08E54A1}"/>
              </a:ext>
            </a:extLst>
          </p:cNvPr>
          <p:cNvSpPr/>
          <p:nvPr userDrawn="1"/>
        </p:nvSpPr>
        <p:spPr>
          <a:xfrm>
            <a:off x="87141" y="6447101"/>
            <a:ext cx="1605928" cy="374904"/>
          </a:xfrm>
          <a:prstGeom prst="rect">
            <a:avLst/>
          </a:prstGeom>
          <a:solidFill>
            <a:srgbClr val="EAF1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714C6F16-A438-2589-9430-9388132E190A}"/>
              </a:ext>
              <a:ext uri="{C183D7F6-B498-43B3-948B-1728B52AA6E4}">
                <adec:decorative xmlns:adec="http://schemas.microsoft.com/office/drawing/2017/decorative" val="1"/>
              </a:ext>
            </a:extLst>
          </p:cNvPr>
          <p:cNvCxnSpPr>
            <a:cxnSpLocks/>
          </p:cNvCxnSpPr>
          <p:nvPr userDrawn="1"/>
        </p:nvCxnSpPr>
        <p:spPr>
          <a:xfrm>
            <a:off x="1524000" y="3503524"/>
            <a:ext cx="106680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BE1EF58-452F-3843-CE28-9BE2A077680A}"/>
              </a:ext>
            </a:extLst>
          </p:cNvPr>
          <p:cNvSpPr txBox="1"/>
          <p:nvPr userDrawn="1"/>
        </p:nvSpPr>
        <p:spPr>
          <a:xfrm>
            <a:off x="87141" y="6032891"/>
            <a:ext cx="2619628"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tx1"/>
                </a:solidFill>
                <a:effectLst/>
                <a:latin typeface="Aptos Light" panose="020B0004020202020204" pitchFamily="34" charset="0"/>
              </a:rPr>
              <a:t>Prepared by LLNL under Contract DE-AC52-07NA27344.</a:t>
            </a:r>
          </a:p>
        </p:txBody>
      </p:sp>
      <p:sp>
        <p:nvSpPr>
          <p:cNvPr id="16" name="Text Placeholder 14">
            <a:extLst>
              <a:ext uri="{FF2B5EF4-FFF2-40B4-BE49-F238E27FC236}">
                <a16:creationId xmlns:a16="http://schemas.microsoft.com/office/drawing/2014/main" id="{D24590B9-EEAD-CDBF-281A-18CAE5B6D8BA}"/>
              </a:ext>
            </a:extLst>
          </p:cNvPr>
          <p:cNvSpPr>
            <a:spLocks noGrp="1"/>
          </p:cNvSpPr>
          <p:nvPr>
            <p:ph type="body" sz="quarter" idx="13" hasCustomPrompt="1"/>
          </p:nvPr>
        </p:nvSpPr>
        <p:spPr>
          <a:xfrm>
            <a:off x="5391807" y="6045585"/>
            <a:ext cx="6228693" cy="275523"/>
          </a:xfrm>
          <a:prstGeom prst="rect">
            <a:avLst/>
          </a:prstGeom>
        </p:spPr>
        <p:txBody>
          <a:bodyPr/>
          <a:lstStyle>
            <a:lvl1pPr marL="0" indent="0" algn="r">
              <a:lnSpc>
                <a:spcPts val="780"/>
              </a:lnSpc>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Optional organization name</a:t>
            </a:r>
          </a:p>
        </p:txBody>
      </p:sp>
      <p:sp>
        <p:nvSpPr>
          <p:cNvPr id="15" name="Text Placeholder 14">
            <a:extLst>
              <a:ext uri="{FF2B5EF4-FFF2-40B4-BE49-F238E27FC236}">
                <a16:creationId xmlns:a16="http://schemas.microsoft.com/office/drawing/2014/main" id="{7C8E7A4A-15BE-881A-D85E-180C7CDD751E}"/>
              </a:ext>
            </a:extLst>
          </p:cNvPr>
          <p:cNvSpPr>
            <a:spLocks noGrp="1"/>
          </p:cNvSpPr>
          <p:nvPr>
            <p:ph type="body" sz="quarter" idx="12" hasCustomPrompt="1"/>
          </p:nvPr>
        </p:nvSpPr>
        <p:spPr>
          <a:xfrm>
            <a:off x="5391807" y="5710031"/>
            <a:ext cx="6228693" cy="299735"/>
          </a:xfrm>
          <a:prstGeom prst="rect">
            <a:avLst/>
          </a:prstGeom>
        </p:spPr>
        <p:txBody>
          <a:bodyPr/>
          <a:lstStyle>
            <a:lvl1pPr marL="0" indent="0" algn="r">
              <a:lnSpc>
                <a:spcPct val="100000"/>
              </a:lnSpc>
              <a:spcBef>
                <a:spcPts val="500"/>
              </a:spcBef>
              <a:buNone/>
              <a:defRPr sz="1400" b="1"/>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Name, Title | Division SME</a:t>
            </a:r>
          </a:p>
        </p:txBody>
      </p:sp>
      <p:sp>
        <p:nvSpPr>
          <p:cNvPr id="14" name="Picture Placeholder 2">
            <a:extLst>
              <a:ext uri="{FF2B5EF4-FFF2-40B4-BE49-F238E27FC236}">
                <a16:creationId xmlns:a16="http://schemas.microsoft.com/office/drawing/2014/main" id="{0677F880-7F53-9A2C-4A1A-3A656A5B31A1}"/>
              </a:ext>
            </a:extLst>
          </p:cNvPr>
          <p:cNvSpPr>
            <a:spLocks noGrp="1"/>
          </p:cNvSpPr>
          <p:nvPr>
            <p:ph type="pic" idx="16" hasCustomPrompt="1"/>
          </p:nvPr>
        </p:nvSpPr>
        <p:spPr>
          <a:xfrm>
            <a:off x="10120291" y="5068762"/>
            <a:ext cx="1500209" cy="515276"/>
          </a:xfrm>
          <a:prstGeom prst="rect">
            <a:avLst/>
          </a:prstGeom>
        </p:spPr>
        <p:txBody>
          <a:bodyPr>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Joint Logo</a:t>
            </a:r>
          </a:p>
        </p:txBody>
      </p:sp>
      <p:sp>
        <p:nvSpPr>
          <p:cNvPr id="13" name="Picture Placeholder 2">
            <a:extLst>
              <a:ext uri="{FF2B5EF4-FFF2-40B4-BE49-F238E27FC236}">
                <a16:creationId xmlns:a16="http://schemas.microsoft.com/office/drawing/2014/main" id="{B44DB0D0-9F93-469E-320E-13671CB6980D}"/>
              </a:ext>
            </a:extLst>
          </p:cNvPr>
          <p:cNvSpPr>
            <a:spLocks noGrp="1"/>
          </p:cNvSpPr>
          <p:nvPr>
            <p:ph type="pic" idx="15" hasCustomPrompt="1"/>
          </p:nvPr>
        </p:nvSpPr>
        <p:spPr>
          <a:xfrm>
            <a:off x="8470085" y="5068762"/>
            <a:ext cx="1500209" cy="515276"/>
          </a:xfrm>
          <a:prstGeom prst="rect">
            <a:avLst/>
          </a:prstGeom>
        </p:spPr>
        <p:txBody>
          <a:bodyPr>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Joint Logo</a:t>
            </a:r>
          </a:p>
        </p:txBody>
      </p:sp>
      <p:sp>
        <p:nvSpPr>
          <p:cNvPr id="18" name="Picture Placeholder 2">
            <a:extLst>
              <a:ext uri="{FF2B5EF4-FFF2-40B4-BE49-F238E27FC236}">
                <a16:creationId xmlns:a16="http://schemas.microsoft.com/office/drawing/2014/main" id="{CEEE6DCD-561B-BFA6-B32E-308CD0ABE450}"/>
              </a:ext>
            </a:extLst>
          </p:cNvPr>
          <p:cNvSpPr>
            <a:spLocks noGrp="1"/>
          </p:cNvSpPr>
          <p:nvPr>
            <p:ph type="pic" idx="17" hasCustomPrompt="1"/>
          </p:nvPr>
        </p:nvSpPr>
        <p:spPr>
          <a:xfrm>
            <a:off x="6022181" y="5068762"/>
            <a:ext cx="2290764" cy="515276"/>
          </a:xfrm>
          <a:prstGeom prst="rect">
            <a:avLst/>
          </a:prstGeom>
        </p:spPr>
        <p:txBody>
          <a:bodyPr>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LLNL Primary Logo</a:t>
            </a:r>
          </a:p>
        </p:txBody>
      </p:sp>
      <p:sp>
        <p:nvSpPr>
          <p:cNvPr id="17" name="Text Placeholder 16">
            <a:extLst>
              <a:ext uri="{FF2B5EF4-FFF2-40B4-BE49-F238E27FC236}">
                <a16:creationId xmlns:a16="http://schemas.microsoft.com/office/drawing/2014/main" id="{B1A5A724-1DDF-3949-9E8D-06FF1843240B}"/>
              </a:ext>
            </a:extLst>
          </p:cNvPr>
          <p:cNvSpPr>
            <a:spLocks noGrp="1"/>
          </p:cNvSpPr>
          <p:nvPr>
            <p:ph type="body" sz="quarter" idx="14" hasCustomPrompt="1"/>
          </p:nvPr>
        </p:nvSpPr>
        <p:spPr>
          <a:xfrm>
            <a:off x="1524000" y="4148504"/>
            <a:ext cx="4306957" cy="483067"/>
          </a:xfrm>
          <a:prstGeom prst="rect">
            <a:avLst/>
          </a:prstGeom>
        </p:spPr>
        <p:txBody>
          <a:bodyPr/>
          <a:lstStyle>
            <a:lvl1pPr marL="0" indent="0">
              <a:lnSpc>
                <a:spcPct val="100000"/>
              </a:lnSpc>
              <a:spcBef>
                <a:spcPts val="500"/>
              </a:spcBef>
              <a:buNone/>
              <a:defRPr sz="2400"/>
            </a:lvl1pPr>
          </a:lstStyle>
          <a:p>
            <a:pPr lvl="0"/>
            <a:r>
              <a:rPr lang="en-US"/>
              <a:t>Optional date</a:t>
            </a:r>
          </a:p>
        </p:txBody>
      </p:sp>
      <p:sp>
        <p:nvSpPr>
          <p:cNvPr id="3" name="Subtitle 2">
            <a:extLst>
              <a:ext uri="{FF2B5EF4-FFF2-40B4-BE49-F238E27FC236}">
                <a16:creationId xmlns:a16="http://schemas.microsoft.com/office/drawing/2014/main" id="{E450ED97-7285-AA24-3C15-D276985031F7}"/>
              </a:ext>
            </a:extLst>
          </p:cNvPr>
          <p:cNvSpPr>
            <a:spLocks noGrp="1"/>
          </p:cNvSpPr>
          <p:nvPr>
            <p:ph type="subTitle" idx="1" hasCustomPrompt="1"/>
          </p:nvPr>
        </p:nvSpPr>
        <p:spPr>
          <a:xfrm>
            <a:off x="1524000" y="3718787"/>
            <a:ext cx="9144000" cy="423280"/>
          </a:xfrm>
          <a:prstGeom prst="rect">
            <a:avLst/>
          </a:prstGeom>
        </p:spPr>
        <p:txBody>
          <a:bodyPr/>
          <a:lstStyle>
            <a:lvl1pPr marL="0" indent="0" algn="l">
              <a:buNone/>
              <a:defRPr lang="en-US"/>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Audience or optional subtitle</a:t>
            </a:r>
          </a:p>
        </p:txBody>
      </p:sp>
      <p:sp>
        <p:nvSpPr>
          <p:cNvPr id="2" name="Title 1">
            <a:extLst>
              <a:ext uri="{FF2B5EF4-FFF2-40B4-BE49-F238E27FC236}">
                <a16:creationId xmlns:a16="http://schemas.microsoft.com/office/drawing/2014/main" id="{B069688D-DC30-4CC3-F3B5-750F4874AD58}"/>
              </a:ext>
            </a:extLst>
          </p:cNvPr>
          <p:cNvSpPr>
            <a:spLocks noGrp="1"/>
          </p:cNvSpPr>
          <p:nvPr>
            <p:ph type="ctrTitle" hasCustomPrompt="1"/>
          </p:nvPr>
        </p:nvSpPr>
        <p:spPr>
          <a:xfrm>
            <a:off x="1525929" y="1683611"/>
            <a:ext cx="9144000" cy="1826351"/>
          </a:xfrm>
          <a:prstGeom prst="rect">
            <a:avLst/>
          </a:prstGeom>
        </p:spPr>
        <p:txBody>
          <a:bodyPr anchor="ctr"/>
          <a:lstStyle>
            <a:lvl1pPr algn="l">
              <a:defRPr sz="5400" b="1" i="0">
                <a:latin typeface="Aptos SemiBold" panose="020B0004020202020204" pitchFamily="34" charset="0"/>
              </a:defRPr>
            </a:lvl1pPr>
          </a:lstStyle>
          <a:p>
            <a:r>
              <a:rPr lang="en-US"/>
              <a:t>Presentation title</a:t>
            </a:r>
            <a:br>
              <a:rPr lang="en-US"/>
            </a:br>
            <a:r>
              <a:rPr lang="en-US"/>
              <a:t>Should not exceed two lines</a:t>
            </a:r>
          </a:p>
        </p:txBody>
      </p:sp>
      <p:grpSp>
        <p:nvGrpSpPr>
          <p:cNvPr id="10" name="Group 9">
            <a:extLst>
              <a:ext uri="{FF2B5EF4-FFF2-40B4-BE49-F238E27FC236}">
                <a16:creationId xmlns:a16="http://schemas.microsoft.com/office/drawing/2014/main" id="{3DCCADD8-BB05-BF76-2392-73E7C323FA28}"/>
              </a:ext>
            </a:extLst>
          </p:cNvPr>
          <p:cNvGrpSpPr/>
          <p:nvPr userDrawn="1"/>
        </p:nvGrpSpPr>
        <p:grpSpPr>
          <a:xfrm>
            <a:off x="11574492" y="90551"/>
            <a:ext cx="443927" cy="395222"/>
            <a:chOff x="10830498" y="90551"/>
            <a:chExt cx="443927" cy="395222"/>
          </a:xfrm>
        </p:grpSpPr>
        <p:sp>
          <p:nvSpPr>
            <p:cNvPr id="11" name="Rectangle 10">
              <a:extLst>
                <a:ext uri="{FF2B5EF4-FFF2-40B4-BE49-F238E27FC236}">
                  <a16:creationId xmlns:a16="http://schemas.microsoft.com/office/drawing/2014/main" id="{85BD938E-B952-528D-2A1A-537413FD4E1B}"/>
                </a:ext>
              </a:extLst>
            </p:cNvPr>
            <p:cNvSpPr/>
            <p:nvPr userDrawn="1"/>
          </p:nvSpPr>
          <p:spPr>
            <a:xfrm>
              <a:off x="10876430" y="90551"/>
              <a:ext cx="354152" cy="382723"/>
            </a:xfrm>
            <a:prstGeom prst="rect">
              <a:avLst/>
            </a:prstGeom>
            <a:solidFill>
              <a:srgbClr val="003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Graphic 6">
              <a:extLst>
                <a:ext uri="{FF2B5EF4-FFF2-40B4-BE49-F238E27FC236}">
                  <a16:creationId xmlns:a16="http://schemas.microsoft.com/office/drawing/2014/main" id="{6D1FCC57-ED1D-71CE-70FC-8F8D811D2B60}"/>
                </a:ext>
              </a:extLst>
            </p:cNvPr>
            <p:cNvPicPr>
              <a:picLocks noChangeAspect="1"/>
            </p:cNvPicPr>
            <p:nvPr userDrawn="1"/>
          </p:nvPicPr>
          <p:blipFill>
            <a:blip r:embed="rId2">
              <a:extLst>
                <a:ext uri="{28A0092B-C50C-407E-A947-70E740481C1C}">
                  <a14:useLocalDpi xmlns:a14="http://schemas.microsoft.com/office/drawing/2010/main" val="0"/>
                </a:ext>
              </a:extLst>
            </a:blip>
            <a:srcRect l="1" r="49943" b="48616"/>
            <a:stretch/>
          </p:blipFill>
          <p:spPr>
            <a:xfrm>
              <a:off x="10830498" y="95414"/>
              <a:ext cx="443927" cy="390359"/>
            </a:xfrm>
            <a:prstGeom prst="rect">
              <a:avLst/>
            </a:prstGeom>
          </p:spPr>
        </p:pic>
      </p:grpSp>
      <p:pic>
        <p:nvPicPr>
          <p:cNvPr id="4" name="Picture 3">
            <a:extLst>
              <a:ext uri="{FF2B5EF4-FFF2-40B4-BE49-F238E27FC236}">
                <a16:creationId xmlns:a16="http://schemas.microsoft.com/office/drawing/2014/main" id="{D7BCB6EF-FEF6-1E1F-F966-03AA4A64FE42}"/>
              </a:ext>
            </a:extLst>
          </p:cNvPr>
          <p:cNvPicPr>
            <a:picLocks noChangeAspect="1"/>
          </p:cNvPicPr>
          <p:nvPr userDrawn="1"/>
        </p:nvPicPr>
        <p:blipFill>
          <a:blip r:embed="rId3"/>
          <a:stretch>
            <a:fillRect/>
          </a:stretch>
        </p:blipFill>
        <p:spPr>
          <a:xfrm>
            <a:off x="10675328" y="6521450"/>
            <a:ext cx="975700" cy="266511"/>
          </a:xfrm>
          <a:prstGeom prst="rect">
            <a:avLst/>
          </a:prstGeom>
        </p:spPr>
      </p:pic>
    </p:spTree>
    <p:extLst>
      <p:ext uri="{BB962C8B-B14F-4D97-AF65-F5344CB8AC3E}">
        <p14:creationId xmlns:p14="http://schemas.microsoft.com/office/powerpoint/2010/main" val="3930106379"/>
      </p:ext>
    </p:extLst>
  </p:cSld>
  <p:clrMapOvr>
    <a:masterClrMapping/>
  </p:clrMapOvr>
  <p:extLst>
    <p:ext uri="{DCECCB84-F9BA-43D5-87BE-67443E8EF086}">
      <p15:sldGuideLst xmlns:p15="http://schemas.microsoft.com/office/powerpoint/2012/main">
        <p15:guide id="1" pos="3840">
          <p15:clr>
            <a:srgbClr val="FBAE40"/>
          </p15:clr>
        </p15:guide>
        <p15:guide id="2" pos="73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ite Title Slide Multi-line Subtitle Joint Logo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542F7D7-D144-13A5-95F3-BE595396D22D}"/>
              </a:ext>
            </a:extLst>
          </p:cNvPr>
          <p:cNvSpPr/>
          <p:nvPr userDrawn="1"/>
        </p:nvSpPr>
        <p:spPr>
          <a:xfrm>
            <a:off x="87141" y="6447101"/>
            <a:ext cx="1605928" cy="374904"/>
          </a:xfrm>
          <a:prstGeom prst="rect">
            <a:avLst/>
          </a:prstGeom>
          <a:solidFill>
            <a:srgbClr val="EAF1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714C6F16-A438-2589-9430-9388132E190A}"/>
              </a:ext>
              <a:ext uri="{C183D7F6-B498-43B3-948B-1728B52AA6E4}">
                <adec:decorative xmlns:adec="http://schemas.microsoft.com/office/drawing/2017/decorative" val="1"/>
              </a:ext>
            </a:extLst>
          </p:cNvPr>
          <p:cNvCxnSpPr>
            <a:cxnSpLocks/>
          </p:cNvCxnSpPr>
          <p:nvPr userDrawn="1"/>
        </p:nvCxnSpPr>
        <p:spPr>
          <a:xfrm>
            <a:off x="1524000" y="3503524"/>
            <a:ext cx="106680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BE1EF58-452F-3843-CE28-9BE2A077680A}"/>
              </a:ext>
            </a:extLst>
          </p:cNvPr>
          <p:cNvSpPr txBox="1"/>
          <p:nvPr userDrawn="1"/>
        </p:nvSpPr>
        <p:spPr>
          <a:xfrm>
            <a:off x="87141" y="6032891"/>
            <a:ext cx="2619628"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63666A"/>
                </a:solidFill>
                <a:effectLst/>
                <a:latin typeface="Aptos Light" panose="020B0004020202020204" pitchFamily="34" charset="0"/>
              </a:rPr>
              <a:t>Prepared by LLNL under Contract DE-AC52-07NA27344.</a:t>
            </a:r>
          </a:p>
        </p:txBody>
      </p:sp>
      <p:sp>
        <p:nvSpPr>
          <p:cNvPr id="16" name="Text Placeholder 14">
            <a:extLst>
              <a:ext uri="{FF2B5EF4-FFF2-40B4-BE49-F238E27FC236}">
                <a16:creationId xmlns:a16="http://schemas.microsoft.com/office/drawing/2014/main" id="{D24590B9-EEAD-CDBF-281A-18CAE5B6D8BA}"/>
              </a:ext>
            </a:extLst>
          </p:cNvPr>
          <p:cNvSpPr>
            <a:spLocks noGrp="1"/>
          </p:cNvSpPr>
          <p:nvPr>
            <p:ph type="body" sz="quarter" idx="13" hasCustomPrompt="1"/>
          </p:nvPr>
        </p:nvSpPr>
        <p:spPr>
          <a:xfrm>
            <a:off x="5733535" y="6045585"/>
            <a:ext cx="5886965" cy="195203"/>
          </a:xfrm>
          <a:prstGeom prst="rect">
            <a:avLst/>
          </a:prstGeom>
        </p:spPr>
        <p:txBody>
          <a:bodyPr/>
          <a:lstStyle>
            <a:lvl1pPr marL="0" indent="0" algn="r">
              <a:lnSpc>
                <a:spcPts val="780"/>
              </a:lnSpc>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Optional organization name</a:t>
            </a:r>
          </a:p>
        </p:txBody>
      </p:sp>
      <p:sp>
        <p:nvSpPr>
          <p:cNvPr id="12" name="Text Placeholder 14">
            <a:extLst>
              <a:ext uri="{FF2B5EF4-FFF2-40B4-BE49-F238E27FC236}">
                <a16:creationId xmlns:a16="http://schemas.microsoft.com/office/drawing/2014/main" id="{E66D38BB-8056-B61B-52F8-60F7D548B432}"/>
              </a:ext>
            </a:extLst>
          </p:cNvPr>
          <p:cNvSpPr>
            <a:spLocks noGrp="1"/>
          </p:cNvSpPr>
          <p:nvPr>
            <p:ph type="body" sz="quarter" idx="14" hasCustomPrompt="1"/>
          </p:nvPr>
        </p:nvSpPr>
        <p:spPr>
          <a:xfrm>
            <a:off x="5391807" y="5584038"/>
            <a:ext cx="6228693" cy="455496"/>
          </a:xfrm>
          <a:prstGeom prst="rect">
            <a:avLst/>
          </a:prstGeom>
        </p:spPr>
        <p:txBody>
          <a:bodyPr/>
          <a:lstStyle>
            <a:lvl1pPr marL="0" indent="0" algn="r">
              <a:lnSpc>
                <a:spcPct val="100000"/>
              </a:lnSpc>
              <a:spcBef>
                <a:spcPts val="300"/>
              </a:spcBef>
              <a:buNone/>
              <a:defRPr sz="1400" b="1"/>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Name, Title | Division SME</a:t>
            </a:r>
          </a:p>
        </p:txBody>
      </p:sp>
      <p:sp>
        <p:nvSpPr>
          <p:cNvPr id="11" name="Picture Placeholder 2">
            <a:extLst>
              <a:ext uri="{FF2B5EF4-FFF2-40B4-BE49-F238E27FC236}">
                <a16:creationId xmlns:a16="http://schemas.microsoft.com/office/drawing/2014/main" id="{8F4E51EA-0747-A2FA-CAED-E61AC89965D3}"/>
              </a:ext>
            </a:extLst>
          </p:cNvPr>
          <p:cNvSpPr>
            <a:spLocks noGrp="1"/>
          </p:cNvSpPr>
          <p:nvPr>
            <p:ph type="pic" idx="17" hasCustomPrompt="1"/>
          </p:nvPr>
        </p:nvSpPr>
        <p:spPr>
          <a:xfrm>
            <a:off x="10120291" y="5068762"/>
            <a:ext cx="1500209" cy="515276"/>
          </a:xfrm>
          <a:prstGeom prst="rect">
            <a:avLst/>
          </a:prstGeom>
        </p:spPr>
        <p:txBody>
          <a:bodyPr>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Joint Logo</a:t>
            </a:r>
          </a:p>
        </p:txBody>
      </p:sp>
      <p:sp>
        <p:nvSpPr>
          <p:cNvPr id="6" name="Picture Placeholder 2">
            <a:extLst>
              <a:ext uri="{FF2B5EF4-FFF2-40B4-BE49-F238E27FC236}">
                <a16:creationId xmlns:a16="http://schemas.microsoft.com/office/drawing/2014/main" id="{56CA6951-156C-8875-033B-2B0849F978CB}"/>
              </a:ext>
            </a:extLst>
          </p:cNvPr>
          <p:cNvSpPr>
            <a:spLocks noGrp="1"/>
          </p:cNvSpPr>
          <p:nvPr>
            <p:ph type="pic" idx="15" hasCustomPrompt="1"/>
          </p:nvPr>
        </p:nvSpPr>
        <p:spPr>
          <a:xfrm>
            <a:off x="8470085" y="5068762"/>
            <a:ext cx="1500209" cy="515276"/>
          </a:xfrm>
          <a:prstGeom prst="rect">
            <a:avLst/>
          </a:prstGeom>
        </p:spPr>
        <p:txBody>
          <a:bodyPr>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Joint Logo</a:t>
            </a:r>
          </a:p>
        </p:txBody>
      </p:sp>
      <p:sp>
        <p:nvSpPr>
          <p:cNvPr id="13" name="Picture Placeholder 2">
            <a:extLst>
              <a:ext uri="{FF2B5EF4-FFF2-40B4-BE49-F238E27FC236}">
                <a16:creationId xmlns:a16="http://schemas.microsoft.com/office/drawing/2014/main" id="{B3DC4330-0A31-CB8A-47F8-446E9E83C90B}"/>
              </a:ext>
            </a:extLst>
          </p:cNvPr>
          <p:cNvSpPr>
            <a:spLocks noGrp="1"/>
          </p:cNvSpPr>
          <p:nvPr>
            <p:ph type="pic" idx="18" hasCustomPrompt="1"/>
          </p:nvPr>
        </p:nvSpPr>
        <p:spPr>
          <a:xfrm>
            <a:off x="6022181" y="5068762"/>
            <a:ext cx="2290764" cy="515276"/>
          </a:xfrm>
          <a:prstGeom prst="rect">
            <a:avLst/>
          </a:prstGeom>
        </p:spPr>
        <p:txBody>
          <a:bodyPr>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LLNL Primary Logo</a:t>
            </a:r>
          </a:p>
        </p:txBody>
      </p:sp>
      <p:sp>
        <p:nvSpPr>
          <p:cNvPr id="14" name="Text Placeholder 16">
            <a:extLst>
              <a:ext uri="{FF2B5EF4-FFF2-40B4-BE49-F238E27FC236}">
                <a16:creationId xmlns:a16="http://schemas.microsoft.com/office/drawing/2014/main" id="{07D1CCA8-944E-8CE6-8C03-6B24E1A7A5CB}"/>
              </a:ext>
            </a:extLst>
          </p:cNvPr>
          <p:cNvSpPr>
            <a:spLocks noGrp="1"/>
          </p:cNvSpPr>
          <p:nvPr>
            <p:ph type="body" sz="quarter" idx="16" hasCustomPrompt="1"/>
          </p:nvPr>
        </p:nvSpPr>
        <p:spPr>
          <a:xfrm>
            <a:off x="1524000" y="5145802"/>
            <a:ext cx="3867807" cy="483067"/>
          </a:xfrm>
          <a:prstGeom prst="rect">
            <a:avLst/>
          </a:prstGeom>
        </p:spPr>
        <p:txBody>
          <a:bodyPr/>
          <a:lstStyle>
            <a:lvl1pPr marL="0" indent="0">
              <a:lnSpc>
                <a:spcPct val="100000"/>
              </a:lnSpc>
              <a:spcBef>
                <a:spcPts val="500"/>
              </a:spcBef>
              <a:buNone/>
              <a:defRPr sz="2400"/>
            </a:lvl1pPr>
          </a:lstStyle>
          <a:p>
            <a:pPr lvl="0"/>
            <a:r>
              <a:rPr lang="en-US"/>
              <a:t>Optional date</a:t>
            </a:r>
          </a:p>
        </p:txBody>
      </p:sp>
      <p:sp>
        <p:nvSpPr>
          <p:cNvPr id="3" name="Subtitle 2">
            <a:extLst>
              <a:ext uri="{FF2B5EF4-FFF2-40B4-BE49-F238E27FC236}">
                <a16:creationId xmlns:a16="http://schemas.microsoft.com/office/drawing/2014/main" id="{E450ED97-7285-AA24-3C15-D276985031F7}"/>
              </a:ext>
            </a:extLst>
          </p:cNvPr>
          <p:cNvSpPr>
            <a:spLocks noGrp="1"/>
          </p:cNvSpPr>
          <p:nvPr>
            <p:ph type="subTitle" idx="1" hasCustomPrompt="1"/>
          </p:nvPr>
        </p:nvSpPr>
        <p:spPr>
          <a:xfrm>
            <a:off x="1524000" y="3602039"/>
            <a:ext cx="9154510" cy="1385598"/>
          </a:xfrm>
          <a:prstGeom prst="rect">
            <a:avLst/>
          </a:prstGeom>
        </p:spPr>
        <p:txBody>
          <a:bodyPr/>
          <a:lstStyle>
            <a:lvl1pPr marL="0" indent="0" algn="l">
              <a:lnSpc>
                <a:spcPct val="100000"/>
              </a:lnSpc>
              <a:spcBef>
                <a:spcPts val="0"/>
              </a:spcBef>
              <a:buNone/>
              <a:defRPr lang="en-US"/>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Audience or optional subtitle with up to three lines</a:t>
            </a:r>
          </a:p>
        </p:txBody>
      </p:sp>
      <p:sp>
        <p:nvSpPr>
          <p:cNvPr id="2" name="Title 1">
            <a:extLst>
              <a:ext uri="{FF2B5EF4-FFF2-40B4-BE49-F238E27FC236}">
                <a16:creationId xmlns:a16="http://schemas.microsoft.com/office/drawing/2014/main" id="{B069688D-DC30-4CC3-F3B5-750F4874AD58}"/>
              </a:ext>
            </a:extLst>
          </p:cNvPr>
          <p:cNvSpPr>
            <a:spLocks noGrp="1"/>
          </p:cNvSpPr>
          <p:nvPr>
            <p:ph type="ctrTitle" hasCustomPrompt="1"/>
          </p:nvPr>
        </p:nvSpPr>
        <p:spPr>
          <a:xfrm>
            <a:off x="1525928" y="1683611"/>
            <a:ext cx="10094571" cy="1826351"/>
          </a:xfrm>
          <a:prstGeom prst="rect">
            <a:avLst/>
          </a:prstGeom>
        </p:spPr>
        <p:txBody>
          <a:bodyPr anchor="ctr"/>
          <a:lstStyle>
            <a:lvl1pPr algn="l">
              <a:defRPr sz="5400" b="1" i="0">
                <a:latin typeface="Aptos SemiBold" panose="020B0004020202020204" pitchFamily="34" charset="0"/>
              </a:defRPr>
            </a:lvl1pPr>
          </a:lstStyle>
          <a:p>
            <a:r>
              <a:rPr lang="en-US"/>
              <a:t>Presentation title</a:t>
            </a:r>
            <a:br>
              <a:rPr lang="en-US"/>
            </a:br>
            <a:r>
              <a:rPr lang="en-US"/>
              <a:t>Should not exceed two lines</a:t>
            </a:r>
          </a:p>
        </p:txBody>
      </p:sp>
      <p:grpSp>
        <p:nvGrpSpPr>
          <p:cNvPr id="17" name="Group 16">
            <a:extLst>
              <a:ext uri="{FF2B5EF4-FFF2-40B4-BE49-F238E27FC236}">
                <a16:creationId xmlns:a16="http://schemas.microsoft.com/office/drawing/2014/main" id="{B6BE22D1-E58A-5130-A388-4A66556232A7}"/>
              </a:ext>
            </a:extLst>
          </p:cNvPr>
          <p:cNvGrpSpPr/>
          <p:nvPr userDrawn="1"/>
        </p:nvGrpSpPr>
        <p:grpSpPr>
          <a:xfrm>
            <a:off x="11574492" y="90551"/>
            <a:ext cx="443927" cy="395222"/>
            <a:chOff x="10830498" y="90551"/>
            <a:chExt cx="443927" cy="395222"/>
          </a:xfrm>
        </p:grpSpPr>
        <p:sp>
          <p:nvSpPr>
            <p:cNvPr id="18" name="Rectangle 17">
              <a:extLst>
                <a:ext uri="{FF2B5EF4-FFF2-40B4-BE49-F238E27FC236}">
                  <a16:creationId xmlns:a16="http://schemas.microsoft.com/office/drawing/2014/main" id="{18386F14-D0C2-02ED-5268-ABF9BBE12B0F}"/>
                </a:ext>
              </a:extLst>
            </p:cNvPr>
            <p:cNvSpPr/>
            <p:nvPr userDrawn="1"/>
          </p:nvSpPr>
          <p:spPr>
            <a:xfrm>
              <a:off x="10876430" y="90551"/>
              <a:ext cx="354152" cy="382723"/>
            </a:xfrm>
            <a:prstGeom prst="rect">
              <a:avLst/>
            </a:prstGeom>
            <a:solidFill>
              <a:srgbClr val="003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Graphic 6">
              <a:extLst>
                <a:ext uri="{FF2B5EF4-FFF2-40B4-BE49-F238E27FC236}">
                  <a16:creationId xmlns:a16="http://schemas.microsoft.com/office/drawing/2014/main" id="{E78E0EFB-9EB4-5011-8318-1F645C722E6F}"/>
                </a:ext>
              </a:extLst>
            </p:cNvPr>
            <p:cNvPicPr>
              <a:picLocks noChangeAspect="1"/>
            </p:cNvPicPr>
            <p:nvPr userDrawn="1"/>
          </p:nvPicPr>
          <p:blipFill>
            <a:blip r:embed="rId2">
              <a:extLst>
                <a:ext uri="{28A0092B-C50C-407E-A947-70E740481C1C}">
                  <a14:useLocalDpi xmlns:a14="http://schemas.microsoft.com/office/drawing/2010/main" val="0"/>
                </a:ext>
              </a:extLst>
            </a:blip>
            <a:srcRect l="1" r="49943" b="48616"/>
            <a:stretch/>
          </p:blipFill>
          <p:spPr>
            <a:xfrm>
              <a:off x="10830498" y="95414"/>
              <a:ext cx="443927" cy="390359"/>
            </a:xfrm>
            <a:prstGeom prst="rect">
              <a:avLst/>
            </a:prstGeom>
          </p:spPr>
        </p:pic>
      </p:grpSp>
      <p:pic>
        <p:nvPicPr>
          <p:cNvPr id="4" name="Picture 3">
            <a:extLst>
              <a:ext uri="{FF2B5EF4-FFF2-40B4-BE49-F238E27FC236}">
                <a16:creationId xmlns:a16="http://schemas.microsoft.com/office/drawing/2014/main" id="{87E853F0-D96E-721F-CE05-A0B362058E30}"/>
              </a:ext>
            </a:extLst>
          </p:cNvPr>
          <p:cNvPicPr>
            <a:picLocks noChangeAspect="1"/>
          </p:cNvPicPr>
          <p:nvPr userDrawn="1"/>
        </p:nvPicPr>
        <p:blipFill>
          <a:blip r:embed="rId3"/>
          <a:stretch>
            <a:fillRect/>
          </a:stretch>
        </p:blipFill>
        <p:spPr>
          <a:xfrm>
            <a:off x="10675328" y="6521450"/>
            <a:ext cx="975700" cy="266511"/>
          </a:xfrm>
          <a:prstGeom prst="rect">
            <a:avLst/>
          </a:prstGeom>
        </p:spPr>
      </p:pic>
    </p:spTree>
    <p:extLst>
      <p:ext uri="{BB962C8B-B14F-4D97-AF65-F5344CB8AC3E}">
        <p14:creationId xmlns:p14="http://schemas.microsoft.com/office/powerpoint/2010/main" val="3310601727"/>
      </p:ext>
    </p:extLst>
  </p:cSld>
  <p:clrMapOvr>
    <a:masterClrMapping/>
  </p:clrMapOvr>
  <p:extLst>
    <p:ext uri="{DCECCB84-F9BA-43D5-87BE-67443E8EF086}">
      <p15:sldGuideLst xmlns:p15="http://schemas.microsoft.com/office/powerpoint/2012/main">
        <p15:guide id="1" pos="3840">
          <p15:clr>
            <a:srgbClr val="FBAE40"/>
          </p15:clr>
        </p15:guide>
        <p15:guide id="2" pos="73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ite Section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F93694-358D-A57A-C9FB-DAE48CCB441D}"/>
              </a:ext>
              <a:ext uri="{C183D7F6-B498-43B3-948B-1728B52AA6E4}">
                <adec:decorative xmlns:adec="http://schemas.microsoft.com/office/drawing/2017/decorative" val="1"/>
              </a:ext>
            </a:extLst>
          </p:cNvPr>
          <p:cNvSpPr/>
          <p:nvPr userDrawn="1"/>
        </p:nvSpPr>
        <p:spPr>
          <a:xfrm>
            <a:off x="0" y="3503524"/>
            <a:ext cx="12192000" cy="1461315"/>
          </a:xfrm>
          <a:prstGeom prst="rect">
            <a:avLst/>
          </a:prstGeom>
          <a:solidFill>
            <a:srgbClr val="003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4A9E4A75-D5CC-0F01-2E3B-B2D109E54DFD}"/>
              </a:ext>
            </a:extLst>
          </p:cNvPr>
          <p:cNvSpPr>
            <a:spLocks noGrp="1"/>
          </p:cNvSpPr>
          <p:nvPr>
            <p:ph type="body" sz="quarter" idx="12" hasCustomPrompt="1"/>
          </p:nvPr>
        </p:nvSpPr>
        <p:spPr>
          <a:xfrm>
            <a:off x="993745" y="1623606"/>
            <a:ext cx="9887615" cy="1879918"/>
          </a:xfrm>
          <a:prstGeom prst="rect">
            <a:avLst/>
          </a:prstGeom>
        </p:spPr>
        <p:txBody>
          <a:bodyPr anchor="ctr"/>
          <a:lstStyle>
            <a:lvl1pPr marL="0" indent="0">
              <a:buNone/>
              <a:defRPr sz="4400" b="1" i="0">
                <a:solidFill>
                  <a:srgbClr val="0032A1"/>
                </a:solidFill>
                <a:latin typeface="Aptos SemiBold" panose="020B0004020202020204" pitchFamily="34" charset="0"/>
              </a:defRPr>
            </a:lvl1pPr>
          </a:lstStyle>
          <a:p>
            <a:pPr lvl="0"/>
            <a:r>
              <a:rPr lang="en-US"/>
              <a:t>Optional section text</a:t>
            </a:r>
          </a:p>
          <a:p>
            <a:pPr lvl="0"/>
            <a:r>
              <a:rPr lang="en-US"/>
              <a:t>Can be two lines</a:t>
            </a:r>
          </a:p>
        </p:txBody>
      </p:sp>
      <p:sp>
        <p:nvSpPr>
          <p:cNvPr id="19" name="Text Placeholder 18">
            <a:extLst>
              <a:ext uri="{FF2B5EF4-FFF2-40B4-BE49-F238E27FC236}">
                <a16:creationId xmlns:a16="http://schemas.microsoft.com/office/drawing/2014/main" id="{AB42CC85-9864-BE96-2E8D-D34502526B13}"/>
              </a:ext>
            </a:extLst>
          </p:cNvPr>
          <p:cNvSpPr>
            <a:spLocks noGrp="1"/>
          </p:cNvSpPr>
          <p:nvPr>
            <p:ph type="body" sz="quarter" idx="13" hasCustomPrompt="1"/>
          </p:nvPr>
        </p:nvSpPr>
        <p:spPr>
          <a:xfrm>
            <a:off x="993745" y="3776981"/>
            <a:ext cx="9887615" cy="914400"/>
          </a:xfrm>
          <a:prstGeom prst="rect">
            <a:avLst/>
          </a:prstGeom>
        </p:spPr>
        <p:txBody>
          <a:bodyPr anchor="ctr"/>
          <a:lstStyle>
            <a:lvl1pPr marL="0" indent="0">
              <a:buNone/>
              <a:defRPr sz="6600" b="1">
                <a:solidFill>
                  <a:schemeClr val="bg1"/>
                </a:solidFill>
              </a:defRPr>
            </a:lvl1pPr>
          </a:lstStyle>
          <a:p>
            <a:pPr lvl="0"/>
            <a:r>
              <a:rPr lang="en-US"/>
              <a:t>Section heading</a:t>
            </a:r>
          </a:p>
        </p:txBody>
      </p:sp>
      <p:grpSp>
        <p:nvGrpSpPr>
          <p:cNvPr id="5" name="Group 4">
            <a:extLst>
              <a:ext uri="{FF2B5EF4-FFF2-40B4-BE49-F238E27FC236}">
                <a16:creationId xmlns:a16="http://schemas.microsoft.com/office/drawing/2014/main" id="{A36EF51C-5B28-69A0-4081-D305F8505B73}"/>
              </a:ext>
            </a:extLst>
          </p:cNvPr>
          <p:cNvGrpSpPr/>
          <p:nvPr userDrawn="1"/>
        </p:nvGrpSpPr>
        <p:grpSpPr>
          <a:xfrm>
            <a:off x="11574492" y="90551"/>
            <a:ext cx="443927" cy="395222"/>
            <a:chOff x="10830498" y="90551"/>
            <a:chExt cx="443927" cy="395222"/>
          </a:xfrm>
        </p:grpSpPr>
        <p:sp>
          <p:nvSpPr>
            <p:cNvPr id="6" name="Rectangle 5">
              <a:extLst>
                <a:ext uri="{FF2B5EF4-FFF2-40B4-BE49-F238E27FC236}">
                  <a16:creationId xmlns:a16="http://schemas.microsoft.com/office/drawing/2014/main" id="{2864211F-02AB-9BFA-B3BC-419B89B787C9}"/>
                </a:ext>
              </a:extLst>
            </p:cNvPr>
            <p:cNvSpPr/>
            <p:nvPr userDrawn="1"/>
          </p:nvSpPr>
          <p:spPr>
            <a:xfrm>
              <a:off x="10876430" y="90551"/>
              <a:ext cx="354152" cy="382723"/>
            </a:xfrm>
            <a:prstGeom prst="rect">
              <a:avLst/>
            </a:prstGeom>
            <a:solidFill>
              <a:srgbClr val="003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772990ED-6DD0-CFE9-7573-250FE5EFDA64}"/>
                </a:ext>
              </a:extLst>
            </p:cNvPr>
            <p:cNvPicPr>
              <a:picLocks noChangeAspect="1"/>
            </p:cNvPicPr>
            <p:nvPr userDrawn="1"/>
          </p:nvPicPr>
          <p:blipFill>
            <a:blip r:embed="rId2">
              <a:extLst>
                <a:ext uri="{28A0092B-C50C-407E-A947-70E740481C1C}">
                  <a14:useLocalDpi xmlns:a14="http://schemas.microsoft.com/office/drawing/2010/main" val="0"/>
                </a:ext>
              </a:extLst>
            </a:blip>
            <a:srcRect l="1" r="49943" b="48616"/>
            <a:stretch/>
          </p:blipFill>
          <p:spPr>
            <a:xfrm>
              <a:off x="10830498" y="95414"/>
              <a:ext cx="443927" cy="390359"/>
            </a:xfrm>
            <a:prstGeom prst="rect">
              <a:avLst/>
            </a:prstGeom>
          </p:spPr>
        </p:pic>
      </p:grpSp>
    </p:spTree>
    <p:extLst>
      <p:ext uri="{BB962C8B-B14F-4D97-AF65-F5344CB8AC3E}">
        <p14:creationId xmlns:p14="http://schemas.microsoft.com/office/powerpoint/2010/main" val="10057517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978197-C994-67CF-A88C-31BCCFE041C6}"/>
              </a:ext>
            </a:extLst>
          </p:cNvPr>
          <p:cNvSpPr>
            <a:spLocks noGrp="1"/>
          </p:cNvSpPr>
          <p:nvPr>
            <p:ph idx="1" hasCustomPrompt="1"/>
          </p:nvPr>
        </p:nvSpPr>
        <p:spPr>
          <a:xfrm>
            <a:off x="739470" y="1733384"/>
            <a:ext cx="10614329" cy="4508697"/>
          </a:xfrm>
          <a:prstGeom prst="rect">
            <a:avLst/>
          </a:prstGeom>
        </p:spPr>
        <p:txBody>
          <a:bodyPr/>
          <a:lstStyle>
            <a:lvl1pPr>
              <a:lnSpc>
                <a:spcPct val="100000"/>
              </a:lnSpc>
              <a:spcBef>
                <a:spcPts val="1500"/>
              </a:spcBef>
              <a:defRPr/>
            </a:lvl1pPr>
            <a:lvl2pPr>
              <a:lnSpc>
                <a:spcPct val="100000"/>
              </a:lnSpc>
              <a:spcBef>
                <a:spcPts val="500"/>
              </a:spcBef>
              <a:defRPr sz="2400"/>
            </a:lvl2pPr>
            <a:lvl3pPr>
              <a:lnSpc>
                <a:spcPct val="100000"/>
              </a:lnSpc>
              <a:defRPr/>
            </a:lvl3pPr>
          </a:lstStyle>
          <a:p>
            <a:pPr lvl="0"/>
            <a:r>
              <a:rPr lang="en-US"/>
              <a:t>Click to edit Level 1 bullet</a:t>
            </a:r>
          </a:p>
          <a:p>
            <a:pPr lvl="0"/>
            <a:r>
              <a:rPr lang="en-US"/>
              <a:t>Additional Level 1 bullet </a:t>
            </a:r>
          </a:p>
          <a:p>
            <a:pPr lvl="1"/>
            <a:r>
              <a:rPr lang="en-US"/>
              <a:t>Second level bullet</a:t>
            </a:r>
          </a:p>
          <a:p>
            <a:pPr lvl="2"/>
            <a:r>
              <a:rPr lang="en-US"/>
              <a:t>Third level bullet</a:t>
            </a:r>
          </a:p>
        </p:txBody>
      </p:sp>
      <p:sp>
        <p:nvSpPr>
          <p:cNvPr id="2" name="Title 1">
            <a:extLst>
              <a:ext uri="{FF2B5EF4-FFF2-40B4-BE49-F238E27FC236}">
                <a16:creationId xmlns:a16="http://schemas.microsoft.com/office/drawing/2014/main" id="{8933FBC9-EF00-BABA-8C3D-9A7B4C7AC6D7}"/>
              </a:ext>
            </a:extLst>
          </p:cNvPr>
          <p:cNvSpPr>
            <a:spLocks noGrp="1"/>
          </p:cNvSpPr>
          <p:nvPr>
            <p:ph type="title" hasCustomPrompt="1"/>
          </p:nvPr>
        </p:nvSpPr>
        <p:spPr>
          <a:xfrm>
            <a:off x="739470" y="615918"/>
            <a:ext cx="10614329" cy="1025721"/>
          </a:xfrm>
          <a:prstGeom prst="rect">
            <a:avLst/>
          </a:prstGeom>
        </p:spPr>
        <p:txBody>
          <a:bodyPr/>
          <a:lstStyle>
            <a:lvl1pPr>
              <a:defRPr/>
            </a:lvl1pPr>
          </a:lstStyle>
          <a:p>
            <a:r>
              <a:rPr lang="en-US"/>
              <a:t>Title and content slide</a:t>
            </a:r>
            <a:br>
              <a:rPr lang="en-US"/>
            </a:br>
            <a:r>
              <a:rPr lang="en-US"/>
              <a:t>Title can be two lines</a:t>
            </a:r>
          </a:p>
        </p:txBody>
      </p:sp>
      <p:grpSp>
        <p:nvGrpSpPr>
          <p:cNvPr id="10" name="Group 9">
            <a:extLst>
              <a:ext uri="{FF2B5EF4-FFF2-40B4-BE49-F238E27FC236}">
                <a16:creationId xmlns:a16="http://schemas.microsoft.com/office/drawing/2014/main" id="{4D214FD3-C327-3FE6-F070-4B63DC3F098D}"/>
              </a:ext>
            </a:extLst>
          </p:cNvPr>
          <p:cNvGrpSpPr/>
          <p:nvPr userDrawn="1"/>
        </p:nvGrpSpPr>
        <p:grpSpPr>
          <a:xfrm>
            <a:off x="11574492" y="90551"/>
            <a:ext cx="443927" cy="395222"/>
            <a:chOff x="10830498" y="90551"/>
            <a:chExt cx="443927" cy="395222"/>
          </a:xfrm>
        </p:grpSpPr>
        <p:sp>
          <p:nvSpPr>
            <p:cNvPr id="11" name="Rectangle 10">
              <a:extLst>
                <a:ext uri="{FF2B5EF4-FFF2-40B4-BE49-F238E27FC236}">
                  <a16:creationId xmlns:a16="http://schemas.microsoft.com/office/drawing/2014/main" id="{76161D9B-E0ED-6648-03F2-A2570D713627}"/>
                </a:ext>
              </a:extLst>
            </p:cNvPr>
            <p:cNvSpPr/>
            <p:nvPr userDrawn="1"/>
          </p:nvSpPr>
          <p:spPr>
            <a:xfrm>
              <a:off x="10876430" y="90551"/>
              <a:ext cx="354152" cy="382723"/>
            </a:xfrm>
            <a:prstGeom prst="rect">
              <a:avLst/>
            </a:prstGeom>
            <a:solidFill>
              <a:srgbClr val="003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Graphic 6">
              <a:extLst>
                <a:ext uri="{FF2B5EF4-FFF2-40B4-BE49-F238E27FC236}">
                  <a16:creationId xmlns:a16="http://schemas.microsoft.com/office/drawing/2014/main" id="{8EA23D31-52DF-2E69-A1B9-14117B62FA3C}"/>
                </a:ext>
              </a:extLst>
            </p:cNvPr>
            <p:cNvPicPr>
              <a:picLocks noChangeAspect="1"/>
            </p:cNvPicPr>
            <p:nvPr userDrawn="1"/>
          </p:nvPicPr>
          <p:blipFill>
            <a:blip r:embed="rId2">
              <a:extLst>
                <a:ext uri="{28A0092B-C50C-407E-A947-70E740481C1C}">
                  <a14:useLocalDpi xmlns:a14="http://schemas.microsoft.com/office/drawing/2010/main" val="0"/>
                </a:ext>
              </a:extLst>
            </a:blip>
            <a:srcRect l="1" r="49943" b="48616"/>
            <a:stretch/>
          </p:blipFill>
          <p:spPr>
            <a:xfrm>
              <a:off x="10830498" y="95414"/>
              <a:ext cx="443927" cy="390359"/>
            </a:xfrm>
            <a:prstGeom prst="rect">
              <a:avLst/>
            </a:prstGeom>
          </p:spPr>
        </p:pic>
      </p:grpSp>
    </p:spTree>
    <p:extLst>
      <p:ext uri="{BB962C8B-B14F-4D97-AF65-F5344CB8AC3E}">
        <p14:creationId xmlns:p14="http://schemas.microsoft.com/office/powerpoint/2010/main" val="24794714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ite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3FBC9-EF00-BABA-8C3D-9A7B4C7AC6D7}"/>
              </a:ext>
            </a:extLst>
          </p:cNvPr>
          <p:cNvSpPr>
            <a:spLocks noGrp="1"/>
          </p:cNvSpPr>
          <p:nvPr>
            <p:ph type="title" hasCustomPrompt="1"/>
          </p:nvPr>
        </p:nvSpPr>
        <p:spPr>
          <a:xfrm>
            <a:off x="739470" y="615918"/>
            <a:ext cx="10614329" cy="1025721"/>
          </a:xfrm>
          <a:prstGeom prst="rect">
            <a:avLst/>
          </a:prstGeom>
        </p:spPr>
        <p:txBody>
          <a:bodyPr/>
          <a:lstStyle>
            <a:lvl1pPr>
              <a:defRPr/>
            </a:lvl1pPr>
          </a:lstStyle>
          <a:p>
            <a:r>
              <a:rPr lang="en-US"/>
              <a:t>Title only slide</a:t>
            </a:r>
            <a:br>
              <a:rPr lang="en-US"/>
            </a:br>
            <a:r>
              <a:rPr lang="en-US"/>
              <a:t>Title can be two lines</a:t>
            </a:r>
          </a:p>
        </p:txBody>
      </p:sp>
      <p:grpSp>
        <p:nvGrpSpPr>
          <p:cNvPr id="3" name="Group 2">
            <a:extLst>
              <a:ext uri="{FF2B5EF4-FFF2-40B4-BE49-F238E27FC236}">
                <a16:creationId xmlns:a16="http://schemas.microsoft.com/office/drawing/2014/main" id="{62D1DA3A-3EB3-30D9-0FA8-E270E6305994}"/>
              </a:ext>
            </a:extLst>
          </p:cNvPr>
          <p:cNvGrpSpPr/>
          <p:nvPr userDrawn="1"/>
        </p:nvGrpSpPr>
        <p:grpSpPr>
          <a:xfrm>
            <a:off x="11574492" y="90551"/>
            <a:ext cx="443927" cy="395222"/>
            <a:chOff x="10830498" y="90551"/>
            <a:chExt cx="443927" cy="395222"/>
          </a:xfrm>
        </p:grpSpPr>
        <p:sp>
          <p:nvSpPr>
            <p:cNvPr id="6" name="Rectangle 5">
              <a:extLst>
                <a:ext uri="{FF2B5EF4-FFF2-40B4-BE49-F238E27FC236}">
                  <a16:creationId xmlns:a16="http://schemas.microsoft.com/office/drawing/2014/main" id="{7ED7EF15-B45D-8292-346B-AB7ECAABF705}"/>
                </a:ext>
              </a:extLst>
            </p:cNvPr>
            <p:cNvSpPr/>
            <p:nvPr userDrawn="1"/>
          </p:nvSpPr>
          <p:spPr>
            <a:xfrm>
              <a:off x="10876430" y="90551"/>
              <a:ext cx="354152" cy="382723"/>
            </a:xfrm>
            <a:prstGeom prst="rect">
              <a:avLst/>
            </a:prstGeom>
            <a:solidFill>
              <a:srgbClr val="003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phic 6">
              <a:extLst>
                <a:ext uri="{FF2B5EF4-FFF2-40B4-BE49-F238E27FC236}">
                  <a16:creationId xmlns:a16="http://schemas.microsoft.com/office/drawing/2014/main" id="{8BA73B38-82A8-5E92-72C8-F09315E37E34}"/>
                </a:ext>
              </a:extLst>
            </p:cNvPr>
            <p:cNvPicPr>
              <a:picLocks noChangeAspect="1"/>
            </p:cNvPicPr>
            <p:nvPr userDrawn="1"/>
          </p:nvPicPr>
          <p:blipFill>
            <a:blip r:embed="rId2">
              <a:extLst>
                <a:ext uri="{28A0092B-C50C-407E-A947-70E740481C1C}">
                  <a14:useLocalDpi xmlns:a14="http://schemas.microsoft.com/office/drawing/2010/main" val="0"/>
                </a:ext>
              </a:extLst>
            </a:blip>
            <a:srcRect l="1" r="49943" b="48616"/>
            <a:stretch/>
          </p:blipFill>
          <p:spPr>
            <a:xfrm>
              <a:off x="10830498" y="95414"/>
              <a:ext cx="443927" cy="390359"/>
            </a:xfrm>
            <a:prstGeom prst="rect">
              <a:avLst/>
            </a:prstGeom>
          </p:spPr>
        </p:pic>
      </p:grpSp>
    </p:spTree>
    <p:extLst>
      <p:ext uri="{BB962C8B-B14F-4D97-AF65-F5344CB8AC3E}">
        <p14:creationId xmlns:p14="http://schemas.microsoft.com/office/powerpoint/2010/main" val="9161073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 Two Content">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597D851A-4359-3F09-9560-90BFF0B578F2}"/>
              </a:ext>
            </a:extLst>
          </p:cNvPr>
          <p:cNvSpPr>
            <a:spLocks noGrp="1"/>
          </p:cNvSpPr>
          <p:nvPr>
            <p:ph idx="13" hasCustomPrompt="1"/>
          </p:nvPr>
        </p:nvSpPr>
        <p:spPr>
          <a:xfrm>
            <a:off x="6096000" y="2059189"/>
            <a:ext cx="5280329" cy="4182892"/>
          </a:xfrm>
          <a:prstGeom prst="rect">
            <a:avLst/>
          </a:prstGeom>
        </p:spPr>
        <p:txBody>
          <a:bodyPr/>
          <a:lstStyle>
            <a:lvl1pPr>
              <a:lnSpc>
                <a:spcPct val="100000"/>
              </a:lnSpc>
              <a:spcBef>
                <a:spcPts val="1500"/>
              </a:spcBef>
              <a:defRPr/>
            </a:lvl1pPr>
            <a:lvl2pPr>
              <a:lnSpc>
                <a:spcPct val="100000"/>
              </a:lnSpc>
              <a:spcBef>
                <a:spcPts val="500"/>
              </a:spcBef>
              <a:defRPr sz="2400"/>
            </a:lvl2pPr>
            <a:lvl3pPr>
              <a:lnSpc>
                <a:spcPct val="100000"/>
              </a:lnSpc>
              <a:defRPr/>
            </a:lvl3pPr>
          </a:lstStyle>
          <a:p>
            <a:pPr lvl="0"/>
            <a:r>
              <a:rPr lang="en-US"/>
              <a:t>Click to edit Level 1 bullet</a:t>
            </a:r>
          </a:p>
          <a:p>
            <a:pPr lvl="0"/>
            <a:r>
              <a:rPr lang="en-US"/>
              <a:t>Additional Level 1 bullet </a:t>
            </a:r>
          </a:p>
          <a:p>
            <a:pPr lvl="1"/>
            <a:r>
              <a:rPr lang="en-US"/>
              <a:t>Second level bullet</a:t>
            </a:r>
          </a:p>
          <a:p>
            <a:pPr lvl="2"/>
            <a:r>
              <a:rPr lang="en-US"/>
              <a:t>Third level bullet</a:t>
            </a:r>
          </a:p>
        </p:txBody>
      </p:sp>
      <p:sp>
        <p:nvSpPr>
          <p:cNvPr id="14" name="Content Placeholder 2">
            <a:extLst>
              <a:ext uri="{FF2B5EF4-FFF2-40B4-BE49-F238E27FC236}">
                <a16:creationId xmlns:a16="http://schemas.microsoft.com/office/drawing/2014/main" id="{C7CE74C1-C574-4101-7585-40715520DD54}"/>
              </a:ext>
            </a:extLst>
          </p:cNvPr>
          <p:cNvSpPr>
            <a:spLocks noGrp="1"/>
          </p:cNvSpPr>
          <p:nvPr>
            <p:ph idx="12" hasCustomPrompt="1"/>
          </p:nvPr>
        </p:nvSpPr>
        <p:spPr>
          <a:xfrm>
            <a:off x="739470" y="2059189"/>
            <a:ext cx="5280329" cy="4182892"/>
          </a:xfrm>
          <a:prstGeom prst="rect">
            <a:avLst/>
          </a:prstGeom>
        </p:spPr>
        <p:txBody>
          <a:bodyPr/>
          <a:lstStyle>
            <a:lvl1pPr>
              <a:lnSpc>
                <a:spcPct val="100000"/>
              </a:lnSpc>
              <a:spcBef>
                <a:spcPts val="1500"/>
              </a:spcBef>
              <a:defRPr/>
            </a:lvl1pPr>
            <a:lvl2pPr>
              <a:lnSpc>
                <a:spcPct val="100000"/>
              </a:lnSpc>
              <a:spcBef>
                <a:spcPts val="500"/>
              </a:spcBef>
              <a:defRPr sz="2400"/>
            </a:lvl2pPr>
            <a:lvl3pPr>
              <a:lnSpc>
                <a:spcPct val="100000"/>
              </a:lnSpc>
              <a:defRPr/>
            </a:lvl3pPr>
          </a:lstStyle>
          <a:p>
            <a:pPr lvl="0"/>
            <a:r>
              <a:rPr lang="en-US"/>
              <a:t>Click to edit Level 1 bullet</a:t>
            </a:r>
          </a:p>
          <a:p>
            <a:pPr lvl="0"/>
            <a:r>
              <a:rPr lang="en-US"/>
              <a:t>Additional Level 1 bullet </a:t>
            </a:r>
          </a:p>
          <a:p>
            <a:pPr lvl="1"/>
            <a:r>
              <a:rPr lang="en-US"/>
              <a:t>Second level bullet</a:t>
            </a:r>
          </a:p>
          <a:p>
            <a:pPr lvl="2"/>
            <a:r>
              <a:rPr lang="en-US"/>
              <a:t>Third level bullet</a:t>
            </a:r>
          </a:p>
        </p:txBody>
      </p:sp>
      <p:sp>
        <p:nvSpPr>
          <p:cNvPr id="13" name="Title 1">
            <a:extLst>
              <a:ext uri="{FF2B5EF4-FFF2-40B4-BE49-F238E27FC236}">
                <a16:creationId xmlns:a16="http://schemas.microsoft.com/office/drawing/2014/main" id="{18A98299-6BD5-007E-C74F-2ED00F0A4712}"/>
              </a:ext>
            </a:extLst>
          </p:cNvPr>
          <p:cNvSpPr>
            <a:spLocks noGrp="1"/>
          </p:cNvSpPr>
          <p:nvPr>
            <p:ph type="title" hasCustomPrompt="1"/>
          </p:nvPr>
        </p:nvSpPr>
        <p:spPr>
          <a:xfrm>
            <a:off x="739470" y="615918"/>
            <a:ext cx="10614329" cy="1025721"/>
          </a:xfrm>
          <a:prstGeom prst="rect">
            <a:avLst/>
          </a:prstGeom>
        </p:spPr>
        <p:txBody>
          <a:bodyPr/>
          <a:lstStyle>
            <a:lvl1pPr>
              <a:defRPr/>
            </a:lvl1pPr>
          </a:lstStyle>
          <a:p>
            <a:r>
              <a:rPr lang="en-US"/>
              <a:t>Title and comparison slide</a:t>
            </a:r>
            <a:br>
              <a:rPr lang="en-US"/>
            </a:br>
            <a:r>
              <a:rPr lang="en-US"/>
              <a:t>Title can be two lines</a:t>
            </a:r>
          </a:p>
        </p:txBody>
      </p:sp>
      <p:grpSp>
        <p:nvGrpSpPr>
          <p:cNvPr id="2" name="Group 1">
            <a:extLst>
              <a:ext uri="{FF2B5EF4-FFF2-40B4-BE49-F238E27FC236}">
                <a16:creationId xmlns:a16="http://schemas.microsoft.com/office/drawing/2014/main" id="{3A4B03EA-6C6D-C3DC-CDA3-18CA43E1174F}"/>
              </a:ext>
            </a:extLst>
          </p:cNvPr>
          <p:cNvGrpSpPr/>
          <p:nvPr userDrawn="1"/>
        </p:nvGrpSpPr>
        <p:grpSpPr>
          <a:xfrm>
            <a:off x="11574492" y="90551"/>
            <a:ext cx="443927" cy="395222"/>
            <a:chOff x="10830498" y="90551"/>
            <a:chExt cx="443927" cy="395222"/>
          </a:xfrm>
        </p:grpSpPr>
        <p:sp>
          <p:nvSpPr>
            <p:cNvPr id="3" name="Rectangle 2">
              <a:extLst>
                <a:ext uri="{FF2B5EF4-FFF2-40B4-BE49-F238E27FC236}">
                  <a16:creationId xmlns:a16="http://schemas.microsoft.com/office/drawing/2014/main" id="{BFB949A9-B85D-4814-F862-030F85A23C7C}"/>
                </a:ext>
              </a:extLst>
            </p:cNvPr>
            <p:cNvSpPr/>
            <p:nvPr userDrawn="1"/>
          </p:nvSpPr>
          <p:spPr>
            <a:xfrm>
              <a:off x="10876430" y="90551"/>
              <a:ext cx="354152" cy="382723"/>
            </a:xfrm>
            <a:prstGeom prst="rect">
              <a:avLst/>
            </a:prstGeom>
            <a:solidFill>
              <a:srgbClr val="003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Graphic 6">
              <a:extLst>
                <a:ext uri="{FF2B5EF4-FFF2-40B4-BE49-F238E27FC236}">
                  <a16:creationId xmlns:a16="http://schemas.microsoft.com/office/drawing/2014/main" id="{54AD4CFA-B407-0A32-9EB6-77A0F75177A8}"/>
                </a:ext>
              </a:extLst>
            </p:cNvPr>
            <p:cNvPicPr>
              <a:picLocks noChangeAspect="1"/>
            </p:cNvPicPr>
            <p:nvPr userDrawn="1"/>
          </p:nvPicPr>
          <p:blipFill>
            <a:blip r:embed="rId2">
              <a:extLst>
                <a:ext uri="{28A0092B-C50C-407E-A947-70E740481C1C}">
                  <a14:useLocalDpi xmlns:a14="http://schemas.microsoft.com/office/drawing/2010/main" val="0"/>
                </a:ext>
              </a:extLst>
            </a:blip>
            <a:srcRect l="1" r="49943" b="48616"/>
            <a:stretch/>
          </p:blipFill>
          <p:spPr>
            <a:xfrm>
              <a:off x="10830498" y="95414"/>
              <a:ext cx="443927" cy="390359"/>
            </a:xfrm>
            <a:prstGeom prst="rect">
              <a:avLst/>
            </a:prstGeom>
          </p:spPr>
        </p:pic>
      </p:grpSp>
    </p:spTree>
    <p:extLst>
      <p:ext uri="{BB962C8B-B14F-4D97-AF65-F5344CB8AC3E}">
        <p14:creationId xmlns:p14="http://schemas.microsoft.com/office/powerpoint/2010/main" val="360485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 Image with Bullet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D139AC7-FFA7-29D4-C18D-034BF13E0C3D}"/>
              </a:ext>
            </a:extLst>
          </p:cNvPr>
          <p:cNvSpPr>
            <a:spLocks noGrp="1"/>
          </p:cNvSpPr>
          <p:nvPr>
            <p:ph type="pic" idx="1"/>
          </p:nvPr>
        </p:nvSpPr>
        <p:spPr>
          <a:xfrm>
            <a:off x="5183188" y="987425"/>
            <a:ext cx="6172200" cy="4873625"/>
          </a:xfrm>
          <a:prstGeom prst="rect">
            <a:avLst/>
          </a:prstGeom>
        </p:spPr>
        <p:txBody>
          <a:bodyPr>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Content Placeholder 2">
            <a:extLst>
              <a:ext uri="{FF2B5EF4-FFF2-40B4-BE49-F238E27FC236}">
                <a16:creationId xmlns:a16="http://schemas.microsoft.com/office/drawing/2014/main" id="{83D2A6D1-4E1F-9177-6043-4FD9871EF62F}"/>
              </a:ext>
            </a:extLst>
          </p:cNvPr>
          <p:cNvSpPr>
            <a:spLocks noGrp="1"/>
          </p:cNvSpPr>
          <p:nvPr>
            <p:ph idx="13" hasCustomPrompt="1"/>
          </p:nvPr>
        </p:nvSpPr>
        <p:spPr>
          <a:xfrm>
            <a:off x="739470" y="2059189"/>
            <a:ext cx="3932237" cy="3801861"/>
          </a:xfrm>
          <a:prstGeom prst="rect">
            <a:avLst/>
          </a:prstGeom>
        </p:spPr>
        <p:txBody>
          <a:bodyPr/>
          <a:lstStyle>
            <a:lvl1pPr>
              <a:lnSpc>
                <a:spcPct val="100000"/>
              </a:lnSpc>
              <a:spcBef>
                <a:spcPts val="1500"/>
              </a:spcBef>
              <a:defRPr/>
            </a:lvl1pPr>
            <a:lvl2pPr>
              <a:lnSpc>
                <a:spcPct val="100000"/>
              </a:lnSpc>
              <a:spcBef>
                <a:spcPts val="500"/>
              </a:spcBef>
              <a:defRPr sz="2400"/>
            </a:lvl2pPr>
            <a:lvl3pPr>
              <a:lnSpc>
                <a:spcPct val="100000"/>
              </a:lnSpc>
              <a:defRPr/>
            </a:lvl3pPr>
          </a:lstStyle>
          <a:p>
            <a:pPr lvl="0"/>
            <a:r>
              <a:rPr lang="en-US"/>
              <a:t>Click to edit Level 1 bullet</a:t>
            </a:r>
          </a:p>
          <a:p>
            <a:pPr lvl="0"/>
            <a:r>
              <a:rPr lang="en-US"/>
              <a:t>Additional Level 1 bullet </a:t>
            </a:r>
          </a:p>
          <a:p>
            <a:pPr lvl="1"/>
            <a:r>
              <a:rPr lang="en-US"/>
              <a:t>Second level bullet</a:t>
            </a:r>
          </a:p>
          <a:p>
            <a:pPr lvl="2"/>
            <a:r>
              <a:rPr lang="en-US"/>
              <a:t>Third level bullet</a:t>
            </a:r>
          </a:p>
        </p:txBody>
      </p:sp>
      <p:sp>
        <p:nvSpPr>
          <p:cNvPr id="6" name="Text Placeholder 3">
            <a:extLst>
              <a:ext uri="{FF2B5EF4-FFF2-40B4-BE49-F238E27FC236}">
                <a16:creationId xmlns:a16="http://schemas.microsoft.com/office/drawing/2014/main" id="{E6A7522E-6D5F-889A-AD0D-BC092605091E}"/>
              </a:ext>
            </a:extLst>
          </p:cNvPr>
          <p:cNvSpPr>
            <a:spLocks noGrp="1"/>
          </p:cNvSpPr>
          <p:nvPr>
            <p:ph type="body" sz="half" idx="12" hasCustomPrompt="1"/>
          </p:nvPr>
        </p:nvSpPr>
        <p:spPr>
          <a:xfrm>
            <a:off x="739470" y="716957"/>
            <a:ext cx="3932237" cy="962304"/>
          </a:xfrm>
          <a:prstGeom prst="rect">
            <a:avLst/>
          </a:prstGeom>
        </p:spPr>
        <p:txBody>
          <a:bodyPr>
            <a:noAutofit/>
          </a:bodyPr>
          <a:lstStyle>
            <a:lvl1pPr marL="0" indent="0">
              <a:buNone/>
              <a:defRPr sz="3600">
                <a:solidFill>
                  <a:srgbClr val="0032A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Content and image slide</a:t>
            </a:r>
          </a:p>
        </p:txBody>
      </p:sp>
      <p:grpSp>
        <p:nvGrpSpPr>
          <p:cNvPr id="7" name="Group 6">
            <a:extLst>
              <a:ext uri="{FF2B5EF4-FFF2-40B4-BE49-F238E27FC236}">
                <a16:creationId xmlns:a16="http://schemas.microsoft.com/office/drawing/2014/main" id="{DC80D677-25A9-E52D-0927-94008A0E2555}"/>
              </a:ext>
            </a:extLst>
          </p:cNvPr>
          <p:cNvGrpSpPr/>
          <p:nvPr userDrawn="1"/>
        </p:nvGrpSpPr>
        <p:grpSpPr>
          <a:xfrm>
            <a:off x="11574492" y="90551"/>
            <a:ext cx="443927" cy="395222"/>
            <a:chOff x="10830498" y="90551"/>
            <a:chExt cx="443927" cy="395222"/>
          </a:xfrm>
        </p:grpSpPr>
        <p:sp>
          <p:nvSpPr>
            <p:cNvPr id="9" name="Rectangle 8">
              <a:extLst>
                <a:ext uri="{FF2B5EF4-FFF2-40B4-BE49-F238E27FC236}">
                  <a16:creationId xmlns:a16="http://schemas.microsoft.com/office/drawing/2014/main" id="{6815EBAF-4AA8-68C6-1238-80FAC84A5954}"/>
                </a:ext>
              </a:extLst>
            </p:cNvPr>
            <p:cNvSpPr/>
            <p:nvPr userDrawn="1"/>
          </p:nvSpPr>
          <p:spPr>
            <a:xfrm>
              <a:off x="10876430" y="90551"/>
              <a:ext cx="354152" cy="382723"/>
            </a:xfrm>
            <a:prstGeom prst="rect">
              <a:avLst/>
            </a:prstGeom>
            <a:solidFill>
              <a:srgbClr val="003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Graphic 6">
              <a:extLst>
                <a:ext uri="{FF2B5EF4-FFF2-40B4-BE49-F238E27FC236}">
                  <a16:creationId xmlns:a16="http://schemas.microsoft.com/office/drawing/2014/main" id="{CE1005F3-A568-C6C2-27BC-CE21D259A9FE}"/>
                </a:ext>
              </a:extLst>
            </p:cNvPr>
            <p:cNvPicPr>
              <a:picLocks noChangeAspect="1"/>
            </p:cNvPicPr>
            <p:nvPr userDrawn="1"/>
          </p:nvPicPr>
          <p:blipFill>
            <a:blip r:embed="rId2">
              <a:extLst>
                <a:ext uri="{28A0092B-C50C-407E-A947-70E740481C1C}">
                  <a14:useLocalDpi xmlns:a14="http://schemas.microsoft.com/office/drawing/2010/main" val="0"/>
                </a:ext>
              </a:extLst>
            </a:blip>
            <a:srcRect l="1" r="49943" b="48616"/>
            <a:stretch/>
          </p:blipFill>
          <p:spPr>
            <a:xfrm>
              <a:off x="10830498" y="95414"/>
              <a:ext cx="443927" cy="390359"/>
            </a:xfrm>
            <a:prstGeom prst="rect">
              <a:avLst/>
            </a:prstGeom>
          </p:spPr>
        </p:pic>
      </p:grpSp>
    </p:spTree>
    <p:extLst>
      <p:ext uri="{BB962C8B-B14F-4D97-AF65-F5344CB8AC3E}">
        <p14:creationId xmlns:p14="http://schemas.microsoft.com/office/powerpoint/2010/main" val="2831878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3.png"/><Relationship Id="rId2" Type="http://schemas.openxmlformats.org/officeDocument/2006/relationships/slideLayout" Target="../slideLayouts/slideLayout15.xml"/><Relationship Id="rId16" Type="http://schemas.openxmlformats.org/officeDocument/2006/relationships/image" Target="../media/image11.sv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0.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D6F184-D98A-76A1-D3A3-6220CD59274F}"/>
              </a:ext>
              <a:ext uri="{C183D7F6-B498-43B3-948B-1728B52AA6E4}">
                <adec:decorative xmlns:adec="http://schemas.microsoft.com/office/drawing/2017/decorative" val="1"/>
              </a:ext>
            </a:extLst>
          </p:cNvPr>
          <p:cNvSpPr/>
          <p:nvPr userDrawn="1"/>
        </p:nvSpPr>
        <p:spPr>
          <a:xfrm>
            <a:off x="-7667" y="6383633"/>
            <a:ext cx="12199667" cy="501839"/>
          </a:xfrm>
          <a:prstGeom prst="rect">
            <a:avLst/>
          </a:prstGeom>
          <a:solidFill>
            <a:srgbClr val="EAF0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Slide Number Placeholder 7">
            <a:extLst>
              <a:ext uri="{FF2B5EF4-FFF2-40B4-BE49-F238E27FC236}">
                <a16:creationId xmlns:a16="http://schemas.microsoft.com/office/drawing/2014/main" id="{FF9AD165-772F-EC00-FCE9-651F03CD8A55}"/>
              </a:ext>
            </a:extLst>
          </p:cNvPr>
          <p:cNvSpPr txBox="1">
            <a:spLocks/>
          </p:cNvSpPr>
          <p:nvPr userDrawn="1"/>
        </p:nvSpPr>
        <p:spPr>
          <a:xfrm>
            <a:off x="11082131" y="6515434"/>
            <a:ext cx="975332" cy="257361"/>
          </a:xfrm>
          <a:prstGeom prst="rect">
            <a:avLst/>
          </a:prstGeom>
        </p:spPr>
        <p:txBody>
          <a:bodyPr rIns="45720" anchor="ctr" anchorCtr="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8C8516-CBB0-4BEF-BA7F-65371927869A}" type="slidenum">
              <a:rPr kumimoji="0" lang="en-US" sz="1000" b="0" i="0" u="none" strike="noStrike" kern="1200" cap="none" spc="0" normalizeH="0" baseline="0" noProof="0" smtClean="0">
                <a:ln>
                  <a:noFill/>
                </a:ln>
                <a:solidFill>
                  <a:srgbClr val="0532A0"/>
                </a:solidFill>
                <a:effectLst/>
                <a:uLnTx/>
                <a:uFillTx/>
                <a:latin typeface="Aptos" panose="020B000402020202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532A0"/>
              </a:solidFill>
              <a:effectLst/>
              <a:uLnTx/>
              <a:uFillTx/>
              <a:latin typeface="Aptos" panose="020B0004020202020204" pitchFamily="34" charset="0"/>
              <a:ea typeface="+mn-ea"/>
              <a:cs typeface="Calibri" panose="020F0502020204030204" pitchFamily="34" charset="0"/>
            </a:endParaRPr>
          </a:p>
        </p:txBody>
      </p:sp>
      <p:sp>
        <p:nvSpPr>
          <p:cNvPr id="4" name="Rectangle 3">
            <a:extLst>
              <a:ext uri="{FF2B5EF4-FFF2-40B4-BE49-F238E27FC236}">
                <a16:creationId xmlns:a16="http://schemas.microsoft.com/office/drawing/2014/main" id="{36D88313-0A9D-F699-01E9-023C12C3B895}"/>
              </a:ext>
              <a:ext uri="{C183D7F6-B498-43B3-948B-1728B52AA6E4}">
                <adec:decorative xmlns:adec="http://schemas.microsoft.com/office/drawing/2017/decorative" val="1"/>
              </a:ext>
            </a:extLst>
          </p:cNvPr>
          <p:cNvSpPr/>
          <p:nvPr userDrawn="1"/>
        </p:nvSpPr>
        <p:spPr>
          <a:xfrm>
            <a:off x="0" y="-13193"/>
            <a:ext cx="12192000" cy="135721"/>
          </a:xfrm>
          <a:prstGeom prst="rect">
            <a:avLst/>
          </a:prstGeom>
          <a:solidFill>
            <a:srgbClr val="003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phic 7">
            <a:extLst>
              <a:ext uri="{FF2B5EF4-FFF2-40B4-BE49-F238E27FC236}">
                <a16:creationId xmlns:a16="http://schemas.microsoft.com/office/drawing/2014/main" id="{C6AFA23F-FEE1-1DA4-1DDD-8AB326D8151F}"/>
              </a:ext>
              <a:ext uri="{C183D7F6-B498-43B3-948B-1728B52AA6E4}">
                <adec:decorative xmlns:adec="http://schemas.microsoft.com/office/drawing/2017/decorative" val="1"/>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7622" y="122528"/>
            <a:ext cx="1041925" cy="983453"/>
          </a:xfrm>
          <a:prstGeom prst="rect">
            <a:avLst/>
          </a:prstGeom>
        </p:spPr>
      </p:pic>
      <p:sp>
        <p:nvSpPr>
          <p:cNvPr id="11" name="TextBox 10">
            <a:extLst>
              <a:ext uri="{FF2B5EF4-FFF2-40B4-BE49-F238E27FC236}">
                <a16:creationId xmlns:a16="http://schemas.microsoft.com/office/drawing/2014/main" id="{AA551A2E-D8B5-88F1-6C7A-F6D05C3BC2D5}"/>
              </a:ext>
            </a:extLst>
          </p:cNvPr>
          <p:cNvSpPr txBox="1"/>
          <p:nvPr userDrawn="1"/>
        </p:nvSpPr>
        <p:spPr>
          <a:xfrm>
            <a:off x="1750786" y="6536424"/>
            <a:ext cx="1423033" cy="257361"/>
          </a:xfrm>
          <a:prstGeom prst="rect">
            <a:avLst/>
          </a:prstGeom>
          <a:noFill/>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Aptos" panose="020B0004020202020204" pitchFamily="34" charset="0"/>
                <a:ea typeface="+mn-ea"/>
                <a:cs typeface="+mn-cs"/>
              </a:rPr>
              <a:t>LLNL-PRES-2015176</a:t>
            </a:r>
          </a:p>
        </p:txBody>
      </p:sp>
      <p:pic>
        <p:nvPicPr>
          <p:cNvPr id="10" name="Picture 9">
            <a:extLst>
              <a:ext uri="{FF2B5EF4-FFF2-40B4-BE49-F238E27FC236}">
                <a16:creationId xmlns:a16="http://schemas.microsoft.com/office/drawing/2014/main" id="{C8997AF6-180B-90C4-1FCF-46A9832F4561}"/>
              </a:ext>
            </a:extLst>
          </p:cNvPr>
          <p:cNvPicPr>
            <a:picLocks noChangeAspect="1"/>
          </p:cNvPicPr>
          <p:nvPr userDrawn="1"/>
        </p:nvPicPr>
        <p:blipFill>
          <a:blip r:embed="rId17">
            <a:extLst>
              <a:ext uri="{28A0092B-C50C-407E-A947-70E740481C1C}">
                <a14:useLocalDpi xmlns:a14="http://schemas.microsoft.com/office/drawing/2010/main" val="0"/>
              </a:ext>
            </a:extLst>
          </a:blip>
          <a:srcRect l="4994" t="11610" r="5288" b="21429"/>
          <a:stretch/>
        </p:blipFill>
        <p:spPr>
          <a:xfrm>
            <a:off x="111125" y="6486525"/>
            <a:ext cx="1505124" cy="307260"/>
          </a:xfrm>
          <a:prstGeom prst="rect">
            <a:avLst/>
          </a:prstGeom>
        </p:spPr>
      </p:pic>
      <p:sp>
        <p:nvSpPr>
          <p:cNvPr id="7" name="TextBox 6">
            <a:extLst>
              <a:ext uri="{FF2B5EF4-FFF2-40B4-BE49-F238E27FC236}">
                <a16:creationId xmlns:a16="http://schemas.microsoft.com/office/drawing/2014/main" id="{E8959E4C-0B40-E11F-C73B-1542B31B37F9}"/>
              </a:ext>
            </a:extLst>
          </p:cNvPr>
          <p:cNvSpPr txBox="1"/>
          <p:nvPr userDrawn="1"/>
        </p:nvSpPr>
        <p:spPr>
          <a:xfrm>
            <a:off x="469806" y="-1652398"/>
            <a:ext cx="1774588" cy="369332"/>
          </a:xfrm>
          <a:prstGeom prst="rect">
            <a:avLst/>
          </a:prstGeom>
          <a:noFill/>
        </p:spPr>
        <p:txBody>
          <a:bodyPr wrap="none" rtlCol="0">
            <a:spAutoFit/>
          </a:bodyPr>
          <a:lstStyle/>
          <a:p>
            <a:r>
              <a:rPr lang="en-US"/>
              <a:t>Secondary colors</a:t>
            </a:r>
          </a:p>
        </p:txBody>
      </p:sp>
      <p:sp>
        <p:nvSpPr>
          <p:cNvPr id="15" name="TextBox 14">
            <a:extLst>
              <a:ext uri="{FF2B5EF4-FFF2-40B4-BE49-F238E27FC236}">
                <a16:creationId xmlns:a16="http://schemas.microsoft.com/office/drawing/2014/main" id="{77E7451D-7E0B-7E91-EA0B-DBF5AA8773AF}"/>
              </a:ext>
            </a:extLst>
          </p:cNvPr>
          <p:cNvSpPr txBox="1"/>
          <p:nvPr userDrawn="1"/>
        </p:nvSpPr>
        <p:spPr>
          <a:xfrm>
            <a:off x="716347" y="-665551"/>
            <a:ext cx="1528047" cy="369332"/>
          </a:xfrm>
          <a:prstGeom prst="rect">
            <a:avLst/>
          </a:prstGeom>
          <a:noFill/>
        </p:spPr>
        <p:txBody>
          <a:bodyPr wrap="none" rtlCol="0">
            <a:spAutoFit/>
          </a:bodyPr>
          <a:lstStyle/>
          <a:p>
            <a:r>
              <a:rPr lang="en-US"/>
              <a:t>Primary colors</a:t>
            </a:r>
          </a:p>
        </p:txBody>
      </p:sp>
      <p:sp>
        <p:nvSpPr>
          <p:cNvPr id="16" name="Rectangle 15">
            <a:extLst>
              <a:ext uri="{FF2B5EF4-FFF2-40B4-BE49-F238E27FC236}">
                <a16:creationId xmlns:a16="http://schemas.microsoft.com/office/drawing/2014/main" id="{FAE0D5BE-76E4-60BB-30F4-339A39ECBA60}"/>
              </a:ext>
            </a:extLst>
          </p:cNvPr>
          <p:cNvSpPr/>
          <p:nvPr userDrawn="1"/>
        </p:nvSpPr>
        <p:spPr>
          <a:xfrm>
            <a:off x="2498958" y="-1807534"/>
            <a:ext cx="679605" cy="679605"/>
          </a:xfrm>
          <a:prstGeom prst="rect">
            <a:avLst/>
          </a:prstGeom>
          <a:solidFill>
            <a:srgbClr val="9D0C0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7" name="Rectangle 16">
            <a:extLst>
              <a:ext uri="{FF2B5EF4-FFF2-40B4-BE49-F238E27FC236}">
                <a16:creationId xmlns:a16="http://schemas.microsoft.com/office/drawing/2014/main" id="{628C5647-1017-7BF3-20C9-F6973980A515}"/>
              </a:ext>
            </a:extLst>
          </p:cNvPr>
          <p:cNvSpPr/>
          <p:nvPr userDrawn="1"/>
        </p:nvSpPr>
        <p:spPr>
          <a:xfrm>
            <a:off x="4362240" y="-1807534"/>
            <a:ext cx="679605" cy="679605"/>
          </a:xfrm>
          <a:prstGeom prst="rect">
            <a:avLst/>
          </a:prstGeom>
          <a:solidFill>
            <a:srgbClr val="FF7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8" name="Rectangle 17">
            <a:extLst>
              <a:ext uri="{FF2B5EF4-FFF2-40B4-BE49-F238E27FC236}">
                <a16:creationId xmlns:a16="http://schemas.microsoft.com/office/drawing/2014/main" id="{2FB73925-972A-A7EB-0DA3-4307F45B33E5}"/>
              </a:ext>
            </a:extLst>
          </p:cNvPr>
          <p:cNvSpPr>
            <a:spLocks/>
          </p:cNvSpPr>
          <p:nvPr userDrawn="1"/>
        </p:nvSpPr>
        <p:spPr>
          <a:xfrm>
            <a:off x="6225564" y="-1807534"/>
            <a:ext cx="679605" cy="679605"/>
          </a:xfrm>
          <a:prstGeom prst="rect">
            <a:avLst/>
          </a:prstGeom>
          <a:solidFill>
            <a:srgbClr val="84C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Aptos Display" panose="020B0004020202020204" pitchFamily="34" charset="0"/>
            </a:endParaRPr>
          </a:p>
        </p:txBody>
      </p:sp>
      <p:sp>
        <p:nvSpPr>
          <p:cNvPr id="19" name="Rectangle 18">
            <a:extLst>
              <a:ext uri="{FF2B5EF4-FFF2-40B4-BE49-F238E27FC236}">
                <a16:creationId xmlns:a16="http://schemas.microsoft.com/office/drawing/2014/main" id="{A2C6D589-70CA-D5E6-9ADC-2B66BFA18A99}"/>
              </a:ext>
            </a:extLst>
          </p:cNvPr>
          <p:cNvSpPr>
            <a:spLocks/>
          </p:cNvSpPr>
          <p:nvPr userDrawn="1"/>
        </p:nvSpPr>
        <p:spPr>
          <a:xfrm>
            <a:off x="5293902" y="-1807534"/>
            <a:ext cx="679605" cy="679605"/>
          </a:xfrm>
          <a:prstGeom prst="rect">
            <a:avLst/>
          </a:prstGeom>
          <a:solidFill>
            <a:srgbClr val="FFD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Aptos Display" panose="020B0004020202020204" pitchFamily="34" charset="0"/>
            </a:endParaRPr>
          </a:p>
        </p:txBody>
      </p:sp>
      <p:sp>
        <p:nvSpPr>
          <p:cNvPr id="20" name="Rectangle 19">
            <a:extLst>
              <a:ext uri="{FF2B5EF4-FFF2-40B4-BE49-F238E27FC236}">
                <a16:creationId xmlns:a16="http://schemas.microsoft.com/office/drawing/2014/main" id="{6470D093-72F0-FEEA-18FB-51F93411D07A}"/>
              </a:ext>
            </a:extLst>
          </p:cNvPr>
          <p:cNvSpPr>
            <a:spLocks noChangeAspect="1"/>
          </p:cNvSpPr>
          <p:nvPr userDrawn="1"/>
        </p:nvSpPr>
        <p:spPr>
          <a:xfrm>
            <a:off x="3424761" y="-823131"/>
            <a:ext cx="679428" cy="679605"/>
          </a:xfrm>
          <a:prstGeom prst="rect">
            <a:avLst/>
          </a:prstGeom>
          <a:solidFill>
            <a:srgbClr val="001E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highlight>
                <a:srgbClr val="FFFF00"/>
              </a:highlight>
            </a:endParaRPr>
          </a:p>
        </p:txBody>
      </p:sp>
      <p:sp>
        <p:nvSpPr>
          <p:cNvPr id="21" name="Rectangle 20">
            <a:extLst>
              <a:ext uri="{FF2B5EF4-FFF2-40B4-BE49-F238E27FC236}">
                <a16:creationId xmlns:a16="http://schemas.microsoft.com/office/drawing/2014/main" id="{7B3D9189-C597-53D9-85BF-96B774A10E3A}"/>
              </a:ext>
            </a:extLst>
          </p:cNvPr>
          <p:cNvSpPr>
            <a:spLocks noChangeAspect="1"/>
          </p:cNvSpPr>
          <p:nvPr userDrawn="1"/>
        </p:nvSpPr>
        <p:spPr>
          <a:xfrm>
            <a:off x="2490769" y="-823131"/>
            <a:ext cx="679428" cy="679605"/>
          </a:xfrm>
          <a:prstGeom prst="rect">
            <a:avLst/>
          </a:prstGeom>
          <a:solidFill>
            <a:srgbClr val="0032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22" name="Rectangle 21">
            <a:extLst>
              <a:ext uri="{FF2B5EF4-FFF2-40B4-BE49-F238E27FC236}">
                <a16:creationId xmlns:a16="http://schemas.microsoft.com/office/drawing/2014/main" id="{5A038435-6BF1-5F0E-3BAB-57AFC315DFDB}"/>
              </a:ext>
            </a:extLst>
          </p:cNvPr>
          <p:cNvSpPr>
            <a:spLocks noChangeAspect="1"/>
          </p:cNvSpPr>
          <p:nvPr userDrawn="1"/>
        </p:nvSpPr>
        <p:spPr>
          <a:xfrm>
            <a:off x="4367119" y="-823131"/>
            <a:ext cx="679428" cy="679605"/>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23" name="Rectangle 22">
            <a:extLst>
              <a:ext uri="{FF2B5EF4-FFF2-40B4-BE49-F238E27FC236}">
                <a16:creationId xmlns:a16="http://schemas.microsoft.com/office/drawing/2014/main" id="{A96D5522-A6C5-EBCB-F43F-098B7950B145}"/>
              </a:ext>
            </a:extLst>
          </p:cNvPr>
          <p:cNvSpPr>
            <a:spLocks noChangeAspect="1"/>
          </p:cNvSpPr>
          <p:nvPr userDrawn="1"/>
        </p:nvSpPr>
        <p:spPr>
          <a:xfrm>
            <a:off x="5301111" y="-823131"/>
            <a:ext cx="679428" cy="679605"/>
          </a:xfrm>
          <a:prstGeom prst="rect">
            <a:avLst/>
          </a:prstGeom>
          <a:solidFill>
            <a:srgbClr val="EAF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24" name="Rectangle 23">
            <a:extLst>
              <a:ext uri="{FF2B5EF4-FFF2-40B4-BE49-F238E27FC236}">
                <a16:creationId xmlns:a16="http://schemas.microsoft.com/office/drawing/2014/main" id="{9F91CB4B-47EC-F4B9-9E72-4430825A4596}"/>
              </a:ext>
            </a:extLst>
          </p:cNvPr>
          <p:cNvSpPr>
            <a:spLocks noChangeAspect="1"/>
          </p:cNvSpPr>
          <p:nvPr userDrawn="1"/>
        </p:nvSpPr>
        <p:spPr>
          <a:xfrm>
            <a:off x="6235103" y="-823131"/>
            <a:ext cx="679428" cy="679605"/>
          </a:xfrm>
          <a:prstGeom prst="rect">
            <a:avLst/>
          </a:prstGeom>
          <a:solidFill>
            <a:srgbClr val="A9A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25" name="Rectangle 24">
            <a:extLst>
              <a:ext uri="{FF2B5EF4-FFF2-40B4-BE49-F238E27FC236}">
                <a16:creationId xmlns:a16="http://schemas.microsoft.com/office/drawing/2014/main" id="{E471AE23-E2AD-B1B7-6FA7-B2FDDC470464}"/>
              </a:ext>
            </a:extLst>
          </p:cNvPr>
          <p:cNvSpPr>
            <a:spLocks noChangeAspect="1"/>
          </p:cNvSpPr>
          <p:nvPr userDrawn="1"/>
        </p:nvSpPr>
        <p:spPr>
          <a:xfrm>
            <a:off x="7169095" y="-823131"/>
            <a:ext cx="679428" cy="679605"/>
          </a:xfrm>
          <a:prstGeom prst="rect">
            <a:avLst/>
          </a:prstGeom>
          <a:solidFill>
            <a:srgbClr val="6E6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26" name="Rectangle 25">
            <a:extLst>
              <a:ext uri="{FF2B5EF4-FFF2-40B4-BE49-F238E27FC236}">
                <a16:creationId xmlns:a16="http://schemas.microsoft.com/office/drawing/2014/main" id="{99ABE289-2E64-A404-121A-62D28018A7BD}"/>
              </a:ext>
            </a:extLst>
          </p:cNvPr>
          <p:cNvSpPr/>
          <p:nvPr userDrawn="1"/>
        </p:nvSpPr>
        <p:spPr>
          <a:xfrm>
            <a:off x="3430577" y="-1807534"/>
            <a:ext cx="679605" cy="679605"/>
          </a:xfrm>
          <a:prstGeom prst="rect">
            <a:avLst/>
          </a:prstGeom>
          <a:solidFill>
            <a:srgbClr val="B40F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7" name="Rectangle 26">
            <a:extLst>
              <a:ext uri="{FF2B5EF4-FFF2-40B4-BE49-F238E27FC236}">
                <a16:creationId xmlns:a16="http://schemas.microsoft.com/office/drawing/2014/main" id="{9DA244F8-9F2C-1D7C-7F4D-1D5CC47C377A}"/>
              </a:ext>
            </a:extLst>
          </p:cNvPr>
          <p:cNvSpPr/>
          <p:nvPr userDrawn="1"/>
        </p:nvSpPr>
        <p:spPr>
          <a:xfrm>
            <a:off x="7157226" y="-1807534"/>
            <a:ext cx="679605" cy="679605"/>
          </a:xfrm>
          <a:prstGeom prst="rect">
            <a:avLst/>
          </a:prstGeom>
          <a:solidFill>
            <a:srgbClr val="00A5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8" name="Rectangle 27">
            <a:extLst>
              <a:ext uri="{FF2B5EF4-FFF2-40B4-BE49-F238E27FC236}">
                <a16:creationId xmlns:a16="http://schemas.microsoft.com/office/drawing/2014/main" id="{ECBF98ED-2FAD-F9AF-C5CE-962954EAE6F9}"/>
              </a:ext>
            </a:extLst>
          </p:cNvPr>
          <p:cNvSpPr/>
          <p:nvPr userDrawn="1"/>
        </p:nvSpPr>
        <p:spPr>
          <a:xfrm>
            <a:off x="8088888" y="-1807534"/>
            <a:ext cx="679605" cy="679605"/>
          </a:xfrm>
          <a:prstGeom prst="rect">
            <a:avLst/>
          </a:prstGeom>
          <a:solidFill>
            <a:srgbClr val="4B00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9" name="Rectangle 28">
            <a:extLst>
              <a:ext uri="{FF2B5EF4-FFF2-40B4-BE49-F238E27FC236}">
                <a16:creationId xmlns:a16="http://schemas.microsoft.com/office/drawing/2014/main" id="{EA4C00F2-DAA0-BF14-6AC5-A85947B03605}"/>
              </a:ext>
            </a:extLst>
          </p:cNvPr>
          <p:cNvSpPr>
            <a:spLocks noChangeAspect="1"/>
          </p:cNvSpPr>
          <p:nvPr userDrawn="1"/>
        </p:nvSpPr>
        <p:spPr>
          <a:xfrm>
            <a:off x="8118543" y="-823131"/>
            <a:ext cx="679428" cy="679605"/>
          </a:xfrm>
          <a:prstGeom prst="rect">
            <a:avLst/>
          </a:prstGeom>
          <a:solidFill>
            <a:srgbClr val="FCB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30" name="TextBox 29">
            <a:extLst>
              <a:ext uri="{FF2B5EF4-FFF2-40B4-BE49-F238E27FC236}">
                <a16:creationId xmlns:a16="http://schemas.microsoft.com/office/drawing/2014/main" id="{6ACBB6D2-C908-7C4F-EFF9-0F9BE7C96D98}"/>
              </a:ext>
            </a:extLst>
          </p:cNvPr>
          <p:cNvSpPr txBox="1"/>
          <p:nvPr userDrawn="1"/>
        </p:nvSpPr>
        <p:spPr>
          <a:xfrm>
            <a:off x="3382444" y="-733839"/>
            <a:ext cx="764062" cy="507831"/>
          </a:xfrm>
          <a:prstGeom prst="rect">
            <a:avLst/>
          </a:prstGeom>
          <a:noFill/>
        </p:spPr>
        <p:txBody>
          <a:bodyPr wrap="square" rtlCol="0">
            <a:spAutoFit/>
          </a:bodyPr>
          <a:lstStyle/>
          <a:p>
            <a:pPr algn="ctr"/>
            <a:r>
              <a:rPr lang="en-US" sz="900" i="0">
                <a:solidFill>
                  <a:srgbClr val="FFFFFF"/>
                </a:solidFill>
                <a:effectLst/>
                <a:latin typeface="Aptos" panose="020B0004020202020204" pitchFamily="34" charset="0"/>
              </a:rPr>
              <a:t>Elemental</a:t>
            </a:r>
          </a:p>
          <a:p>
            <a:pPr algn="ctr"/>
            <a:r>
              <a:rPr lang="en-US" sz="900" i="0">
                <a:solidFill>
                  <a:srgbClr val="FFFFFF"/>
                </a:solidFill>
                <a:effectLst/>
                <a:latin typeface="Aptos" panose="020B0004020202020204" pitchFamily="34" charset="0"/>
              </a:rPr>
              <a:t>Navy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a:solidFill>
                  <a:srgbClr val="FFFFFF"/>
                </a:solidFill>
                <a:effectLst/>
                <a:latin typeface="Aptos" panose="020B0004020202020204" pitchFamily="34" charset="0"/>
              </a:rPr>
              <a:t>#</a:t>
            </a:r>
            <a:r>
              <a:rPr lang="en-US" sz="900" i="0">
                <a:solidFill>
                  <a:srgbClr val="FFFFFF"/>
                </a:solidFill>
                <a:effectLst/>
                <a:latin typeface="Aptos" panose="020B0004020202020204" pitchFamily="34" charset="0"/>
              </a:rPr>
              <a:t>001E62</a:t>
            </a:r>
          </a:p>
        </p:txBody>
      </p:sp>
      <p:sp>
        <p:nvSpPr>
          <p:cNvPr id="31" name="TextBox 30">
            <a:extLst>
              <a:ext uri="{FF2B5EF4-FFF2-40B4-BE49-F238E27FC236}">
                <a16:creationId xmlns:a16="http://schemas.microsoft.com/office/drawing/2014/main" id="{14F7AF79-99AD-EF3A-AEBF-02EC7D405413}"/>
              </a:ext>
            </a:extLst>
          </p:cNvPr>
          <p:cNvSpPr txBox="1"/>
          <p:nvPr userDrawn="1"/>
        </p:nvSpPr>
        <p:spPr>
          <a:xfrm>
            <a:off x="2448452" y="-733839"/>
            <a:ext cx="764062" cy="507831"/>
          </a:xfrm>
          <a:prstGeom prst="rect">
            <a:avLst/>
          </a:prstGeom>
          <a:noFill/>
        </p:spPr>
        <p:txBody>
          <a:bodyPr wrap="square" rtlCol="0">
            <a:spAutoFit/>
          </a:bodyPr>
          <a:lstStyle/>
          <a:p>
            <a:pPr algn="ctr"/>
            <a:r>
              <a:rPr lang="en-US" sz="900" i="0">
                <a:solidFill>
                  <a:srgbClr val="FFFFFF"/>
                </a:solidFill>
                <a:effectLst/>
                <a:latin typeface="Aptos" panose="020B0004020202020204" pitchFamily="34" charset="0"/>
              </a:rPr>
              <a:t>Impact</a:t>
            </a:r>
          </a:p>
          <a:p>
            <a:pPr algn="ctr"/>
            <a:r>
              <a:rPr lang="en-US" sz="900" i="0">
                <a:solidFill>
                  <a:srgbClr val="FFFFFF"/>
                </a:solidFill>
                <a:effectLst/>
                <a:latin typeface="Aptos" panose="020B0004020202020204" pitchFamily="34" charset="0"/>
              </a:rPr>
              <a:t>(Lab) Blue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a:solidFill>
                  <a:srgbClr val="FFFFFF"/>
                </a:solidFill>
                <a:effectLst/>
                <a:latin typeface="Aptos" panose="020B0004020202020204" pitchFamily="34" charset="0"/>
              </a:rPr>
              <a:t>#0032a1</a:t>
            </a:r>
          </a:p>
        </p:txBody>
      </p:sp>
      <p:sp>
        <p:nvSpPr>
          <p:cNvPr id="32" name="TextBox 31">
            <a:extLst>
              <a:ext uri="{FF2B5EF4-FFF2-40B4-BE49-F238E27FC236}">
                <a16:creationId xmlns:a16="http://schemas.microsoft.com/office/drawing/2014/main" id="{29FB10BD-EC4E-AD99-DF93-0031CAE62128}"/>
              </a:ext>
            </a:extLst>
          </p:cNvPr>
          <p:cNvSpPr txBox="1"/>
          <p:nvPr userDrawn="1"/>
        </p:nvSpPr>
        <p:spPr>
          <a:xfrm>
            <a:off x="4360061" y="-733839"/>
            <a:ext cx="695262" cy="507831"/>
          </a:xfrm>
          <a:prstGeom prst="rect">
            <a:avLst/>
          </a:prstGeom>
          <a:noFill/>
        </p:spPr>
        <p:txBody>
          <a:bodyPr wrap="square" rtlCol="0">
            <a:spAutoFit/>
          </a:bodyPr>
          <a:lstStyle/>
          <a:p>
            <a:pPr algn="ctr"/>
            <a:r>
              <a:rPr lang="en-US" sz="900" i="0">
                <a:solidFill>
                  <a:srgbClr val="FFFFFF"/>
                </a:solidFill>
                <a:effectLst/>
                <a:latin typeface="Aptos" panose="020B0004020202020204" pitchFamily="34" charset="0"/>
              </a:rPr>
              <a:t>Energetic</a:t>
            </a:r>
          </a:p>
          <a:p>
            <a:pPr algn="ctr"/>
            <a:r>
              <a:rPr lang="en-US" sz="900" i="0">
                <a:solidFill>
                  <a:srgbClr val="FFFFFF"/>
                </a:solidFill>
                <a:effectLst/>
                <a:latin typeface="Aptos" panose="020B0004020202020204" pitchFamily="34" charset="0"/>
              </a:rPr>
              <a:t>Azure</a:t>
            </a:r>
          </a:p>
          <a:p>
            <a:pPr algn="ctr"/>
            <a:r>
              <a:rPr lang="en-US" sz="900" i="0">
                <a:solidFill>
                  <a:srgbClr val="FFFFFF"/>
                </a:solidFill>
                <a:effectLst/>
                <a:latin typeface="Aptos" panose="020B0004020202020204" pitchFamily="34" charset="0"/>
              </a:rPr>
              <a:t>#3366CC</a:t>
            </a:r>
          </a:p>
        </p:txBody>
      </p:sp>
      <p:sp>
        <p:nvSpPr>
          <p:cNvPr id="33" name="TextBox 32">
            <a:extLst>
              <a:ext uri="{FF2B5EF4-FFF2-40B4-BE49-F238E27FC236}">
                <a16:creationId xmlns:a16="http://schemas.microsoft.com/office/drawing/2014/main" id="{6FDAD7D3-FB35-2D1F-E87B-768FBC6980D1}"/>
              </a:ext>
            </a:extLst>
          </p:cNvPr>
          <p:cNvSpPr txBox="1"/>
          <p:nvPr userDrawn="1"/>
        </p:nvSpPr>
        <p:spPr>
          <a:xfrm>
            <a:off x="5169207" y="-733839"/>
            <a:ext cx="938614" cy="507831"/>
          </a:xfrm>
          <a:prstGeom prst="rect">
            <a:avLst/>
          </a:prstGeom>
          <a:noFill/>
        </p:spPr>
        <p:txBody>
          <a:bodyPr wrap="square" rtlCol="0">
            <a:spAutoFit/>
          </a:bodyPr>
          <a:lstStyle/>
          <a:p>
            <a:pPr algn="ctr"/>
            <a:r>
              <a:rPr lang="en-US" sz="900" i="0">
                <a:effectLst/>
                <a:latin typeface="Aptos" panose="020B0004020202020204" pitchFamily="34" charset="0"/>
              </a:rPr>
              <a:t>Livermorium</a:t>
            </a:r>
          </a:p>
          <a:p>
            <a:pPr algn="ctr"/>
            <a:r>
              <a:rPr lang="en-US" sz="900" i="0">
                <a:effectLst/>
                <a:latin typeface="Aptos" panose="020B0004020202020204" pitchFamily="34" charset="0"/>
              </a:rPr>
              <a:t>Ice</a:t>
            </a:r>
            <a:endParaRPr lang="en-US" sz="900" b="0" i="0">
              <a:solidFill>
                <a:schemeClr val="tx1"/>
              </a:solidFill>
              <a:effectLst/>
              <a:latin typeface="Aptos" panose="020B0004020202020204" pitchFamily="34" charset="0"/>
            </a:endParaRPr>
          </a:p>
          <a:p>
            <a:pPr algn="ctr"/>
            <a:r>
              <a:rPr lang="en-US" sz="900" b="0" i="0">
                <a:solidFill>
                  <a:schemeClr val="tx1"/>
                </a:solidFill>
                <a:effectLst/>
                <a:latin typeface="Aptos" panose="020B0004020202020204" pitchFamily="34" charset="0"/>
              </a:rPr>
              <a:t>#</a:t>
            </a:r>
            <a:r>
              <a:rPr lang="en-US" sz="900" i="0">
                <a:effectLst/>
                <a:latin typeface="Aptos" panose="020B0004020202020204" pitchFamily="34" charset="0"/>
              </a:rPr>
              <a:t>eaf0fb</a:t>
            </a:r>
          </a:p>
        </p:txBody>
      </p:sp>
      <p:sp>
        <p:nvSpPr>
          <p:cNvPr id="34" name="TextBox 33">
            <a:extLst>
              <a:ext uri="{FF2B5EF4-FFF2-40B4-BE49-F238E27FC236}">
                <a16:creationId xmlns:a16="http://schemas.microsoft.com/office/drawing/2014/main" id="{EDF0C0BC-D896-A401-AAC4-EE91E9B12C8E}"/>
              </a:ext>
            </a:extLst>
          </p:cNvPr>
          <p:cNvSpPr txBox="1"/>
          <p:nvPr userDrawn="1"/>
        </p:nvSpPr>
        <p:spPr>
          <a:xfrm>
            <a:off x="6243880" y="-713663"/>
            <a:ext cx="679427" cy="507831"/>
          </a:xfrm>
          <a:prstGeom prst="rect">
            <a:avLst/>
          </a:prstGeom>
          <a:noFill/>
        </p:spPr>
        <p:txBody>
          <a:bodyPr wrap="square" rtlCol="0">
            <a:spAutoFit/>
          </a:bodyPr>
          <a:lstStyle/>
          <a:p>
            <a:pPr algn="ctr"/>
            <a:r>
              <a:rPr lang="en-US" sz="900" i="0">
                <a:effectLst/>
                <a:latin typeface="Aptos" panose="020B0004020202020204" pitchFamily="34" charset="0"/>
              </a:rPr>
              <a:t>Carbon </a:t>
            </a:r>
          </a:p>
          <a:p>
            <a:pPr algn="ctr"/>
            <a:r>
              <a:rPr lang="en-US" sz="900" i="0">
                <a:effectLst/>
                <a:latin typeface="Aptos" panose="020B0004020202020204" pitchFamily="34" charset="0"/>
              </a:rPr>
              <a:t>Gray</a:t>
            </a:r>
          </a:p>
          <a:p>
            <a:pPr algn="ctr"/>
            <a:r>
              <a:rPr lang="en-US" sz="900" i="0">
                <a:effectLst/>
                <a:latin typeface="Aptos" panose="020B0004020202020204" pitchFamily="34" charset="0"/>
              </a:rPr>
              <a:t>#a9aabc</a:t>
            </a:r>
          </a:p>
        </p:txBody>
      </p:sp>
      <p:sp>
        <p:nvSpPr>
          <p:cNvPr id="45" name="TextBox 44">
            <a:extLst>
              <a:ext uri="{FF2B5EF4-FFF2-40B4-BE49-F238E27FC236}">
                <a16:creationId xmlns:a16="http://schemas.microsoft.com/office/drawing/2014/main" id="{A7DBC23D-583C-AFAB-1853-85EAFB10D8DB}"/>
              </a:ext>
            </a:extLst>
          </p:cNvPr>
          <p:cNvSpPr txBox="1"/>
          <p:nvPr userDrawn="1"/>
        </p:nvSpPr>
        <p:spPr>
          <a:xfrm>
            <a:off x="7179546" y="-713664"/>
            <a:ext cx="668978" cy="507831"/>
          </a:xfrm>
          <a:prstGeom prst="rect">
            <a:avLst/>
          </a:prstGeom>
          <a:noFill/>
        </p:spPr>
        <p:txBody>
          <a:bodyPr wrap="square" rtlCol="0">
            <a:spAutoFit/>
          </a:bodyPr>
          <a:lstStyle/>
          <a:p>
            <a:pPr algn="ctr"/>
            <a:r>
              <a:rPr lang="en-US" sz="900" i="0">
                <a:solidFill>
                  <a:srgbClr val="FFFFFF"/>
                </a:solidFill>
                <a:effectLst/>
                <a:latin typeface="Aptos" panose="020B0004020202020204" pitchFamily="34" charset="0"/>
              </a:rPr>
              <a:t>Quantum</a:t>
            </a:r>
          </a:p>
          <a:p>
            <a:pPr algn="ctr"/>
            <a:r>
              <a:rPr lang="en-US" sz="900" i="0">
                <a:solidFill>
                  <a:srgbClr val="FFFFFF"/>
                </a:solidFill>
                <a:effectLst/>
                <a:latin typeface="Aptos" panose="020B0004020202020204" pitchFamily="34" charset="0"/>
              </a:rPr>
              <a:t>Slate</a:t>
            </a:r>
          </a:p>
          <a:p>
            <a:pPr algn="ctr"/>
            <a:r>
              <a:rPr lang="en-US" sz="900" i="0">
                <a:solidFill>
                  <a:srgbClr val="FFFFFF"/>
                </a:solidFill>
                <a:effectLst/>
                <a:latin typeface="Aptos" panose="020B0004020202020204" pitchFamily="34" charset="0"/>
              </a:rPr>
              <a:t>#6e6e7c</a:t>
            </a:r>
          </a:p>
        </p:txBody>
      </p:sp>
      <p:sp>
        <p:nvSpPr>
          <p:cNvPr id="46" name="TextBox 45">
            <a:extLst>
              <a:ext uri="{FF2B5EF4-FFF2-40B4-BE49-F238E27FC236}">
                <a16:creationId xmlns:a16="http://schemas.microsoft.com/office/drawing/2014/main" id="{E741003F-A5C7-1A1F-FCEA-0CC45DBBA0F3}"/>
              </a:ext>
            </a:extLst>
          </p:cNvPr>
          <p:cNvSpPr txBox="1"/>
          <p:nvPr userDrawn="1"/>
        </p:nvSpPr>
        <p:spPr>
          <a:xfrm>
            <a:off x="8081022" y="-713664"/>
            <a:ext cx="754470" cy="507831"/>
          </a:xfrm>
          <a:prstGeom prst="rect">
            <a:avLst/>
          </a:prstGeom>
          <a:noFill/>
        </p:spPr>
        <p:txBody>
          <a:bodyPr wrap="square" rtlCol="0">
            <a:spAutoFit/>
          </a:bodyPr>
          <a:lstStyle/>
          <a:p>
            <a:pPr algn="ctr"/>
            <a:r>
              <a:rPr lang="en-US" sz="900" i="0">
                <a:effectLst/>
                <a:latin typeface="Aptos" panose="020B0004020202020204" pitchFamily="34" charset="0"/>
              </a:rPr>
              <a:t>Innovation</a:t>
            </a:r>
          </a:p>
          <a:p>
            <a:pPr algn="ctr"/>
            <a:r>
              <a:rPr lang="en-US" sz="900" i="0">
                <a:effectLst/>
                <a:latin typeface="Aptos" panose="020B0004020202020204" pitchFamily="34" charset="0"/>
              </a:rPr>
              <a:t>Yellow</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a:solidFill>
                  <a:schemeClr val="tx1"/>
                </a:solidFill>
                <a:effectLst/>
                <a:latin typeface="Aptos" panose="020B0004020202020204" pitchFamily="34" charset="0"/>
              </a:rPr>
              <a:t>#</a:t>
            </a:r>
            <a:r>
              <a:rPr lang="en-US" sz="900" i="0">
                <a:effectLst/>
                <a:latin typeface="Aptos" panose="020B0004020202020204" pitchFamily="34" charset="0"/>
              </a:rPr>
              <a:t>fcb317</a:t>
            </a:r>
          </a:p>
        </p:txBody>
      </p:sp>
      <p:sp>
        <p:nvSpPr>
          <p:cNvPr id="47" name="TextBox 46">
            <a:extLst>
              <a:ext uri="{FF2B5EF4-FFF2-40B4-BE49-F238E27FC236}">
                <a16:creationId xmlns:a16="http://schemas.microsoft.com/office/drawing/2014/main" id="{6D18BF93-7C34-E7D3-3B00-E87D36B0803F}"/>
              </a:ext>
            </a:extLst>
          </p:cNvPr>
          <p:cNvSpPr txBox="1"/>
          <p:nvPr userDrawn="1"/>
        </p:nvSpPr>
        <p:spPr>
          <a:xfrm>
            <a:off x="2498958" y="-1701414"/>
            <a:ext cx="671239" cy="507831"/>
          </a:xfrm>
          <a:prstGeom prst="rect">
            <a:avLst/>
          </a:prstGeom>
          <a:noFill/>
        </p:spPr>
        <p:txBody>
          <a:bodyPr wrap="square" rtlCol="0">
            <a:spAutoFit/>
          </a:bodyPr>
          <a:lstStyle/>
          <a:p>
            <a:pPr algn="ctr"/>
            <a:r>
              <a:rPr lang="en-US" sz="900" i="0">
                <a:solidFill>
                  <a:schemeClr val="bg1"/>
                </a:solidFill>
                <a:effectLst/>
                <a:latin typeface="Aptos" panose="020B0004020202020204" pitchFamily="34" charset="0"/>
              </a:rPr>
              <a:t>Research Red</a:t>
            </a:r>
          </a:p>
          <a:p>
            <a:pPr algn="ctr"/>
            <a:r>
              <a:rPr lang="en-US" sz="900" i="0">
                <a:solidFill>
                  <a:schemeClr val="bg1"/>
                </a:solidFill>
                <a:effectLst/>
                <a:latin typeface="Aptos" panose="020B0004020202020204" pitchFamily="34" charset="0"/>
              </a:rPr>
              <a:t>#9d0c0c</a:t>
            </a:r>
          </a:p>
        </p:txBody>
      </p:sp>
      <p:sp>
        <p:nvSpPr>
          <p:cNvPr id="48" name="TextBox 47">
            <a:extLst>
              <a:ext uri="{FF2B5EF4-FFF2-40B4-BE49-F238E27FC236}">
                <a16:creationId xmlns:a16="http://schemas.microsoft.com/office/drawing/2014/main" id="{00B37A5C-1BD6-BD93-866F-F3DC930A6348}"/>
              </a:ext>
            </a:extLst>
          </p:cNvPr>
          <p:cNvSpPr txBox="1"/>
          <p:nvPr userDrawn="1"/>
        </p:nvSpPr>
        <p:spPr>
          <a:xfrm>
            <a:off x="3323492" y="-1701414"/>
            <a:ext cx="898591"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i="0">
                <a:solidFill>
                  <a:schemeClr val="bg1"/>
                </a:solidFill>
                <a:effectLst/>
                <a:latin typeface="Aptos" panose="020B0004020202020204" pitchFamily="34" charset="0"/>
              </a:rPr>
              <a:t>Performance Pink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i="0">
                <a:solidFill>
                  <a:schemeClr val="bg1"/>
                </a:solidFill>
                <a:effectLst/>
                <a:latin typeface="Aptos" panose="020B0004020202020204" pitchFamily="34" charset="0"/>
              </a:rPr>
              <a:t>#b40f64</a:t>
            </a:r>
          </a:p>
        </p:txBody>
      </p:sp>
      <p:sp>
        <p:nvSpPr>
          <p:cNvPr id="49" name="TextBox 48">
            <a:extLst>
              <a:ext uri="{FF2B5EF4-FFF2-40B4-BE49-F238E27FC236}">
                <a16:creationId xmlns:a16="http://schemas.microsoft.com/office/drawing/2014/main" id="{23F6CF33-72EA-84E9-EF88-0D5CF566B395}"/>
              </a:ext>
            </a:extLst>
          </p:cNvPr>
          <p:cNvSpPr txBox="1"/>
          <p:nvPr userDrawn="1"/>
        </p:nvSpPr>
        <p:spPr>
          <a:xfrm>
            <a:off x="4360061" y="-1701414"/>
            <a:ext cx="674832"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i="0">
                <a:effectLst/>
                <a:latin typeface="Aptos" panose="020B0004020202020204" pitchFamily="34" charset="0"/>
              </a:rPr>
              <a:t>Algorithm Orange</a:t>
            </a:r>
          </a:p>
          <a:p>
            <a:pPr algn="ctr"/>
            <a:r>
              <a:rPr lang="en-US" sz="900" i="0">
                <a:effectLst/>
                <a:latin typeface="Aptos" panose="020B0004020202020204" pitchFamily="34" charset="0"/>
              </a:rPr>
              <a:t>#ff7900</a:t>
            </a:r>
          </a:p>
        </p:txBody>
      </p:sp>
      <p:sp>
        <p:nvSpPr>
          <p:cNvPr id="50" name="TextBox 49">
            <a:extLst>
              <a:ext uri="{FF2B5EF4-FFF2-40B4-BE49-F238E27FC236}">
                <a16:creationId xmlns:a16="http://schemas.microsoft.com/office/drawing/2014/main" id="{BC23073A-1142-A88B-30BA-516E2B99FDCC}"/>
              </a:ext>
            </a:extLst>
          </p:cNvPr>
          <p:cNvSpPr txBox="1"/>
          <p:nvPr userDrawn="1"/>
        </p:nvSpPr>
        <p:spPr>
          <a:xfrm>
            <a:off x="5286950" y="-1701414"/>
            <a:ext cx="711142" cy="507831"/>
          </a:xfrm>
          <a:prstGeom prst="rect">
            <a:avLst/>
          </a:prstGeom>
          <a:noFill/>
        </p:spPr>
        <p:txBody>
          <a:bodyPr wrap="square" rtlCol="0">
            <a:spAutoFit/>
          </a:bodyPr>
          <a:lstStyle/>
          <a:p>
            <a:pPr algn="ctr"/>
            <a:r>
              <a:rPr lang="en-US" sz="900" i="0">
                <a:effectLst/>
                <a:latin typeface="Aptos" panose="020B0004020202020204" pitchFamily="34" charset="0"/>
              </a:rPr>
              <a:t>Solar</a:t>
            </a:r>
          </a:p>
          <a:p>
            <a:pPr algn="ctr"/>
            <a:r>
              <a:rPr lang="en-US" sz="900" i="0">
                <a:effectLst/>
                <a:latin typeface="Aptos" panose="020B0004020202020204" pitchFamily="34" charset="0"/>
              </a:rPr>
              <a:t>Yellow</a:t>
            </a:r>
          </a:p>
          <a:p>
            <a:pPr algn="ctr"/>
            <a:r>
              <a:rPr lang="en-US" sz="900" i="0">
                <a:effectLst/>
                <a:latin typeface="Aptos" panose="020B0004020202020204" pitchFamily="34" charset="0"/>
              </a:rPr>
              <a:t>#ffd900</a:t>
            </a:r>
          </a:p>
        </p:txBody>
      </p:sp>
      <p:sp>
        <p:nvSpPr>
          <p:cNvPr id="51" name="TextBox 50">
            <a:extLst>
              <a:ext uri="{FF2B5EF4-FFF2-40B4-BE49-F238E27FC236}">
                <a16:creationId xmlns:a16="http://schemas.microsoft.com/office/drawing/2014/main" id="{DFFF46EA-2247-0672-B0F2-72BDABBFEAFC}"/>
              </a:ext>
            </a:extLst>
          </p:cNvPr>
          <p:cNvSpPr txBox="1"/>
          <p:nvPr userDrawn="1"/>
        </p:nvSpPr>
        <p:spPr>
          <a:xfrm>
            <a:off x="6243880" y="-1701414"/>
            <a:ext cx="679427" cy="507831"/>
          </a:xfrm>
          <a:prstGeom prst="rect">
            <a:avLst/>
          </a:prstGeom>
          <a:noFill/>
        </p:spPr>
        <p:txBody>
          <a:bodyPr wrap="square" rtlCol="0">
            <a:spAutoFit/>
          </a:bodyPr>
          <a:lstStyle/>
          <a:p>
            <a:pPr algn="ctr"/>
            <a:r>
              <a:rPr lang="en-US" sz="900" i="0">
                <a:effectLst/>
                <a:latin typeface="Aptos" panose="020B0004020202020204" pitchFamily="34" charset="0"/>
              </a:rPr>
              <a:t>Gamma Green</a:t>
            </a:r>
          </a:p>
          <a:p>
            <a:pPr algn="ctr"/>
            <a:r>
              <a:rPr lang="en-US" sz="900" i="0">
                <a:effectLst/>
                <a:latin typeface="Aptos" panose="020B0004020202020204" pitchFamily="34" charset="0"/>
              </a:rPr>
              <a:t>#84c342</a:t>
            </a:r>
          </a:p>
        </p:txBody>
      </p:sp>
      <p:sp>
        <p:nvSpPr>
          <p:cNvPr id="52" name="TextBox 51">
            <a:extLst>
              <a:ext uri="{FF2B5EF4-FFF2-40B4-BE49-F238E27FC236}">
                <a16:creationId xmlns:a16="http://schemas.microsoft.com/office/drawing/2014/main" id="{8B48578C-A2C1-33C7-A608-29A6AF95A044}"/>
              </a:ext>
            </a:extLst>
          </p:cNvPr>
          <p:cNvSpPr txBox="1"/>
          <p:nvPr userDrawn="1"/>
        </p:nvSpPr>
        <p:spPr>
          <a:xfrm>
            <a:off x="7179546" y="-1701414"/>
            <a:ext cx="679428"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i="0">
                <a:effectLst/>
                <a:latin typeface="Aptos" panose="020B0004020202020204" pitchFamily="34" charset="0"/>
              </a:rPr>
              <a:t>Extreme Turquoise</a:t>
            </a:r>
          </a:p>
          <a:p>
            <a:pPr algn="ctr"/>
            <a:r>
              <a:rPr lang="en-US" sz="900" i="0">
                <a:effectLst/>
                <a:latin typeface="Aptos" panose="020B0004020202020204" pitchFamily="34" charset="0"/>
              </a:rPr>
              <a:t>#00a5b8</a:t>
            </a:r>
          </a:p>
        </p:txBody>
      </p:sp>
      <p:sp>
        <p:nvSpPr>
          <p:cNvPr id="53" name="TextBox 52">
            <a:extLst>
              <a:ext uri="{FF2B5EF4-FFF2-40B4-BE49-F238E27FC236}">
                <a16:creationId xmlns:a16="http://schemas.microsoft.com/office/drawing/2014/main" id="{F4DCED45-5CA0-272F-02B2-18978BDB293C}"/>
              </a:ext>
            </a:extLst>
          </p:cNvPr>
          <p:cNvSpPr txBox="1"/>
          <p:nvPr userDrawn="1"/>
        </p:nvSpPr>
        <p:spPr>
          <a:xfrm>
            <a:off x="8043502" y="-1701414"/>
            <a:ext cx="754469"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i="0">
                <a:solidFill>
                  <a:schemeClr val="bg1"/>
                </a:solidFill>
                <a:effectLst/>
                <a:latin typeface="Helvetica" pitchFamily="2" charset="0"/>
              </a:rPr>
              <a:t>Inspiration Indigo</a:t>
            </a:r>
          </a:p>
          <a:p>
            <a:pPr algn="ctr"/>
            <a:r>
              <a:rPr lang="en-US" sz="900" i="0">
                <a:solidFill>
                  <a:schemeClr val="bg1"/>
                </a:solidFill>
                <a:effectLst/>
                <a:latin typeface="Aptos" panose="020B0004020202020204" pitchFamily="34" charset="0"/>
              </a:rPr>
              <a:t>#4b0082</a:t>
            </a:r>
          </a:p>
        </p:txBody>
      </p:sp>
    </p:spTree>
    <p:extLst>
      <p:ext uri="{BB962C8B-B14F-4D97-AF65-F5344CB8AC3E}">
        <p14:creationId xmlns:p14="http://schemas.microsoft.com/office/powerpoint/2010/main" val="4048822221"/>
      </p:ext>
    </p:extLst>
  </p:cSld>
  <p:clrMap bg1="lt1" tx1="dk1" bg2="lt2" tx2="dk2" accent1="accent1" accent2="accent2" accent3="accent3" accent4="accent4" accent5="accent5" accent6="accent6" hlink="hlink" folHlink="folHlink"/>
  <p:sldLayoutIdLst>
    <p:sldLayoutId id="2147483693" r:id="rId1"/>
    <p:sldLayoutId id="2147483719" r:id="rId2"/>
    <p:sldLayoutId id="2147483748" r:id="rId3"/>
    <p:sldLayoutId id="2147483749" r:id="rId4"/>
    <p:sldLayoutId id="2147483686" r:id="rId5"/>
    <p:sldLayoutId id="2147483706" r:id="rId6"/>
    <p:sldLayoutId id="2147483744" r:id="rId7"/>
    <p:sldLayoutId id="2147483688" r:id="rId8"/>
    <p:sldLayoutId id="2147483690" r:id="rId9"/>
    <p:sldLayoutId id="2147483725" r:id="rId10"/>
    <p:sldLayoutId id="2147483742" r:id="rId11"/>
    <p:sldLayoutId id="2147483746" r:id="rId12"/>
    <p:sldLayoutId id="2147483687" r:id="rId13"/>
  </p:sldLayoutIdLst>
  <p:txStyles>
    <p:titleStyle>
      <a:lvl1pPr algn="l" defTabSz="914400" rtl="0" eaLnBrk="1" latinLnBrk="0" hangingPunct="1">
        <a:lnSpc>
          <a:spcPct val="90000"/>
        </a:lnSpc>
        <a:spcBef>
          <a:spcPct val="0"/>
        </a:spcBef>
        <a:buNone/>
        <a:defRPr sz="3600" kern="1200">
          <a:solidFill>
            <a:srgbClr val="0532A0"/>
          </a:solidFill>
          <a:latin typeface="Aptos"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userDrawn="1">
          <p15:clr>
            <a:srgbClr val="F26B43"/>
          </p15:clr>
        </p15:guide>
        <p15:guide id="3" orient="horz" pos="2088" userDrawn="1">
          <p15:clr>
            <a:srgbClr val="F26B43"/>
          </p15:clr>
        </p15:guide>
        <p15:guide id="5" orient="horz" pos="4200" userDrawn="1">
          <p15:clr>
            <a:srgbClr val="F26B43"/>
          </p15:clr>
        </p15:guide>
        <p15:guide id="6" orient="horz" pos="4224" userDrawn="1">
          <p15:clr>
            <a:srgbClr val="F26B43"/>
          </p15:clr>
        </p15:guide>
        <p15:guide id="7" orient="horz" pos="38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D6F184-D98A-76A1-D3A3-6220CD59274F}"/>
              </a:ext>
              <a:ext uri="{C183D7F6-B498-43B3-948B-1728B52AA6E4}">
                <adec:decorative xmlns:adec="http://schemas.microsoft.com/office/drawing/2017/decorative" val="1"/>
              </a:ext>
            </a:extLst>
          </p:cNvPr>
          <p:cNvSpPr/>
          <p:nvPr userDrawn="1"/>
        </p:nvSpPr>
        <p:spPr>
          <a:xfrm flipV="1">
            <a:off x="-7622" y="6069"/>
            <a:ext cx="12199622" cy="6386623"/>
          </a:xfrm>
          <a:prstGeom prst="rect">
            <a:avLst/>
          </a:prstGeom>
          <a:solidFill>
            <a:srgbClr val="001E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D4570886-F1AB-A724-0F90-31CF90944536}"/>
              </a:ext>
              <a:ext uri="{C183D7F6-B498-43B3-948B-1728B52AA6E4}">
                <adec:decorative xmlns:adec="http://schemas.microsoft.com/office/drawing/2017/decorative" val="1"/>
              </a:ext>
            </a:extLst>
          </p:cNvPr>
          <p:cNvSpPr/>
          <p:nvPr userDrawn="1"/>
        </p:nvSpPr>
        <p:spPr>
          <a:xfrm>
            <a:off x="-7667" y="6383633"/>
            <a:ext cx="12199667" cy="5018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Slide Number Placeholder 7">
            <a:extLst>
              <a:ext uri="{FF2B5EF4-FFF2-40B4-BE49-F238E27FC236}">
                <a16:creationId xmlns:a16="http://schemas.microsoft.com/office/drawing/2014/main" id="{FF9AD165-772F-EC00-FCE9-651F03CD8A55}"/>
              </a:ext>
            </a:extLst>
          </p:cNvPr>
          <p:cNvSpPr txBox="1">
            <a:spLocks/>
          </p:cNvSpPr>
          <p:nvPr userDrawn="1"/>
        </p:nvSpPr>
        <p:spPr>
          <a:xfrm>
            <a:off x="11032435" y="6515434"/>
            <a:ext cx="1025027" cy="257361"/>
          </a:xfrm>
          <a:prstGeom prst="rect">
            <a:avLst/>
          </a:prstGeom>
        </p:spPr>
        <p:txBody>
          <a:bodyPr rIns="45720" anchor="ctr" anchorCtr="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8C8516-CBB0-4BEF-BA7F-65371927869A}" type="slidenum">
              <a:rPr kumimoji="0" lang="en-US" sz="1000" b="0" i="0" u="none" strike="noStrike" kern="1200" cap="none" spc="0" normalizeH="0" baseline="0" noProof="0" smtClean="0">
                <a:ln>
                  <a:noFill/>
                </a:ln>
                <a:solidFill>
                  <a:srgbClr val="0532A0"/>
                </a:solidFill>
                <a:effectLst/>
                <a:uLnTx/>
                <a:uFillTx/>
                <a:latin typeface="Aptos" panose="020B000402020202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532A0"/>
              </a:solidFill>
              <a:effectLst/>
              <a:uLnTx/>
              <a:uFillTx/>
              <a:latin typeface="Aptos" panose="020B0004020202020204" pitchFamily="34" charset="0"/>
              <a:ea typeface="+mn-ea"/>
              <a:cs typeface="Calibri" panose="020F0502020204030204" pitchFamily="34" charset="0"/>
            </a:endParaRPr>
          </a:p>
        </p:txBody>
      </p:sp>
      <p:sp>
        <p:nvSpPr>
          <p:cNvPr id="4" name="Rectangle 3">
            <a:extLst>
              <a:ext uri="{FF2B5EF4-FFF2-40B4-BE49-F238E27FC236}">
                <a16:creationId xmlns:a16="http://schemas.microsoft.com/office/drawing/2014/main" id="{36D88313-0A9D-F699-01E9-023C12C3B895}"/>
              </a:ext>
              <a:ext uri="{C183D7F6-B498-43B3-948B-1728B52AA6E4}">
                <adec:decorative xmlns:adec="http://schemas.microsoft.com/office/drawing/2017/decorative" val="1"/>
              </a:ext>
            </a:extLst>
          </p:cNvPr>
          <p:cNvSpPr/>
          <p:nvPr userDrawn="1"/>
        </p:nvSpPr>
        <p:spPr>
          <a:xfrm>
            <a:off x="-7622" y="-3646"/>
            <a:ext cx="12192000" cy="135721"/>
          </a:xfrm>
          <a:prstGeom prst="rect">
            <a:avLst/>
          </a:prstGeom>
          <a:solidFill>
            <a:srgbClr val="003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pic>
        <p:nvPicPr>
          <p:cNvPr id="34" name="Graphic 33">
            <a:extLst>
              <a:ext uri="{FF2B5EF4-FFF2-40B4-BE49-F238E27FC236}">
                <a16:creationId xmlns:a16="http://schemas.microsoft.com/office/drawing/2014/main" id="{A3A5C465-1B9B-422D-7333-59CF628CEB14}"/>
              </a:ext>
              <a:ext uri="{C183D7F6-B498-43B3-948B-1728B52AA6E4}">
                <adec:decorative xmlns:adec="http://schemas.microsoft.com/office/drawing/2017/decorative" val="1"/>
              </a:ext>
            </a:extLst>
          </p:cNvPr>
          <p:cNvPicPr>
            <a:picLocks noChangeAspect="1"/>
          </p:cNvPicPr>
          <p:nvPr userDrawn="1"/>
        </p:nvPicPr>
        <p:blipFill>
          <a:blip r:embed="rId15">
            <a:alphaModFix amt="50000"/>
            <a:extLst>
              <a:ext uri="{96DAC541-7B7A-43D3-8B79-37D633B846F1}">
                <asvg:svgBlip xmlns:asvg="http://schemas.microsoft.com/office/drawing/2016/SVG/main" r:embed="rId16"/>
              </a:ext>
            </a:extLst>
          </a:blip>
          <a:stretch>
            <a:fillRect/>
          </a:stretch>
        </p:blipFill>
        <p:spPr>
          <a:xfrm>
            <a:off x="-7623" y="132074"/>
            <a:ext cx="1030960" cy="987552"/>
          </a:xfrm>
          <a:prstGeom prst="rect">
            <a:avLst/>
          </a:prstGeom>
        </p:spPr>
      </p:pic>
      <p:sp>
        <p:nvSpPr>
          <p:cNvPr id="8" name="TextBox 7">
            <a:extLst>
              <a:ext uri="{FF2B5EF4-FFF2-40B4-BE49-F238E27FC236}">
                <a16:creationId xmlns:a16="http://schemas.microsoft.com/office/drawing/2014/main" id="{30773BBB-EBD8-923E-4E8D-AE21F233EF6D}"/>
              </a:ext>
            </a:extLst>
          </p:cNvPr>
          <p:cNvSpPr txBox="1"/>
          <p:nvPr userDrawn="1"/>
        </p:nvSpPr>
        <p:spPr>
          <a:xfrm>
            <a:off x="1750786" y="6536424"/>
            <a:ext cx="1423033" cy="257361"/>
          </a:xfrm>
          <a:prstGeom prst="rect">
            <a:avLst/>
          </a:prstGeom>
          <a:noFill/>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Aptos" panose="020B0004020202020204" pitchFamily="34" charset="0"/>
                <a:ea typeface="+mn-ea"/>
                <a:cs typeface="+mn-cs"/>
              </a:rPr>
              <a:t>IM NUMBER</a:t>
            </a:r>
          </a:p>
        </p:txBody>
      </p:sp>
      <p:pic>
        <p:nvPicPr>
          <p:cNvPr id="10" name="Picture 9">
            <a:extLst>
              <a:ext uri="{FF2B5EF4-FFF2-40B4-BE49-F238E27FC236}">
                <a16:creationId xmlns:a16="http://schemas.microsoft.com/office/drawing/2014/main" id="{11A7FB9D-0F50-CCE0-659E-1BECD8A1C181}"/>
              </a:ext>
            </a:extLst>
          </p:cNvPr>
          <p:cNvPicPr>
            <a:picLocks noChangeAspect="1"/>
          </p:cNvPicPr>
          <p:nvPr userDrawn="1"/>
        </p:nvPicPr>
        <p:blipFill>
          <a:blip r:embed="rId17">
            <a:extLst>
              <a:ext uri="{28A0092B-C50C-407E-A947-70E740481C1C}">
                <a14:useLocalDpi xmlns:a14="http://schemas.microsoft.com/office/drawing/2010/main" val="0"/>
              </a:ext>
            </a:extLst>
          </a:blip>
          <a:srcRect l="4994" t="11610" r="5288" b="21429"/>
          <a:stretch/>
        </p:blipFill>
        <p:spPr>
          <a:xfrm>
            <a:off x="111125" y="6486525"/>
            <a:ext cx="1505124" cy="307260"/>
          </a:xfrm>
          <a:prstGeom prst="rect">
            <a:avLst/>
          </a:prstGeom>
        </p:spPr>
      </p:pic>
      <p:sp>
        <p:nvSpPr>
          <p:cNvPr id="7" name="TextBox 6">
            <a:extLst>
              <a:ext uri="{FF2B5EF4-FFF2-40B4-BE49-F238E27FC236}">
                <a16:creationId xmlns:a16="http://schemas.microsoft.com/office/drawing/2014/main" id="{982A7DFA-65B0-0636-93FD-F828C0FDE051}"/>
              </a:ext>
            </a:extLst>
          </p:cNvPr>
          <p:cNvSpPr txBox="1"/>
          <p:nvPr userDrawn="1"/>
        </p:nvSpPr>
        <p:spPr>
          <a:xfrm>
            <a:off x="469806" y="-1652398"/>
            <a:ext cx="1774588" cy="369332"/>
          </a:xfrm>
          <a:prstGeom prst="rect">
            <a:avLst/>
          </a:prstGeom>
          <a:noFill/>
        </p:spPr>
        <p:txBody>
          <a:bodyPr wrap="none" rtlCol="0">
            <a:spAutoFit/>
          </a:bodyPr>
          <a:lstStyle/>
          <a:p>
            <a:r>
              <a:rPr lang="en-US"/>
              <a:t>Secondary colors</a:t>
            </a:r>
          </a:p>
        </p:txBody>
      </p:sp>
      <p:sp>
        <p:nvSpPr>
          <p:cNvPr id="15" name="TextBox 14">
            <a:extLst>
              <a:ext uri="{FF2B5EF4-FFF2-40B4-BE49-F238E27FC236}">
                <a16:creationId xmlns:a16="http://schemas.microsoft.com/office/drawing/2014/main" id="{46E2BF41-DE54-3917-0EC3-FB9E29DF5013}"/>
              </a:ext>
            </a:extLst>
          </p:cNvPr>
          <p:cNvSpPr txBox="1"/>
          <p:nvPr userDrawn="1"/>
        </p:nvSpPr>
        <p:spPr>
          <a:xfrm>
            <a:off x="716347" y="-665551"/>
            <a:ext cx="1528047" cy="369332"/>
          </a:xfrm>
          <a:prstGeom prst="rect">
            <a:avLst/>
          </a:prstGeom>
          <a:noFill/>
        </p:spPr>
        <p:txBody>
          <a:bodyPr wrap="none" rtlCol="0">
            <a:spAutoFit/>
          </a:bodyPr>
          <a:lstStyle/>
          <a:p>
            <a:r>
              <a:rPr lang="en-US"/>
              <a:t>Primary colors</a:t>
            </a:r>
          </a:p>
        </p:txBody>
      </p:sp>
      <p:sp>
        <p:nvSpPr>
          <p:cNvPr id="16" name="Rectangle 15">
            <a:extLst>
              <a:ext uri="{FF2B5EF4-FFF2-40B4-BE49-F238E27FC236}">
                <a16:creationId xmlns:a16="http://schemas.microsoft.com/office/drawing/2014/main" id="{5CE9BBD5-C27C-7DE7-930C-9CF1269977E6}"/>
              </a:ext>
            </a:extLst>
          </p:cNvPr>
          <p:cNvSpPr/>
          <p:nvPr userDrawn="1"/>
        </p:nvSpPr>
        <p:spPr>
          <a:xfrm>
            <a:off x="2498958" y="-1807534"/>
            <a:ext cx="679605" cy="679605"/>
          </a:xfrm>
          <a:prstGeom prst="rect">
            <a:avLst/>
          </a:prstGeom>
          <a:solidFill>
            <a:srgbClr val="9D0C0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7" name="Rectangle 16">
            <a:extLst>
              <a:ext uri="{FF2B5EF4-FFF2-40B4-BE49-F238E27FC236}">
                <a16:creationId xmlns:a16="http://schemas.microsoft.com/office/drawing/2014/main" id="{28A0FF3C-9AAB-6E70-2170-E6F82DEC227F}"/>
              </a:ext>
            </a:extLst>
          </p:cNvPr>
          <p:cNvSpPr/>
          <p:nvPr userDrawn="1"/>
        </p:nvSpPr>
        <p:spPr>
          <a:xfrm>
            <a:off x="4362240" y="-1807534"/>
            <a:ext cx="679605" cy="679605"/>
          </a:xfrm>
          <a:prstGeom prst="rect">
            <a:avLst/>
          </a:prstGeom>
          <a:solidFill>
            <a:srgbClr val="FF7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8" name="Rectangle 17">
            <a:extLst>
              <a:ext uri="{FF2B5EF4-FFF2-40B4-BE49-F238E27FC236}">
                <a16:creationId xmlns:a16="http://schemas.microsoft.com/office/drawing/2014/main" id="{1DC60EE9-3C5D-8ADF-F3BA-245D5C56B604}"/>
              </a:ext>
            </a:extLst>
          </p:cNvPr>
          <p:cNvSpPr>
            <a:spLocks/>
          </p:cNvSpPr>
          <p:nvPr userDrawn="1"/>
        </p:nvSpPr>
        <p:spPr>
          <a:xfrm>
            <a:off x="6225564" y="-1807534"/>
            <a:ext cx="679605" cy="679605"/>
          </a:xfrm>
          <a:prstGeom prst="rect">
            <a:avLst/>
          </a:prstGeom>
          <a:solidFill>
            <a:srgbClr val="84C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Aptos Display" panose="020B0004020202020204" pitchFamily="34" charset="0"/>
            </a:endParaRPr>
          </a:p>
        </p:txBody>
      </p:sp>
      <p:sp>
        <p:nvSpPr>
          <p:cNvPr id="19" name="Rectangle 18">
            <a:extLst>
              <a:ext uri="{FF2B5EF4-FFF2-40B4-BE49-F238E27FC236}">
                <a16:creationId xmlns:a16="http://schemas.microsoft.com/office/drawing/2014/main" id="{27EFE9B1-65FE-BE22-0384-0AAD5A95D85C}"/>
              </a:ext>
            </a:extLst>
          </p:cNvPr>
          <p:cNvSpPr>
            <a:spLocks/>
          </p:cNvSpPr>
          <p:nvPr userDrawn="1"/>
        </p:nvSpPr>
        <p:spPr>
          <a:xfrm>
            <a:off x="5293902" y="-1807534"/>
            <a:ext cx="679605" cy="679605"/>
          </a:xfrm>
          <a:prstGeom prst="rect">
            <a:avLst/>
          </a:prstGeom>
          <a:solidFill>
            <a:srgbClr val="FFD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Aptos Display" panose="020B0004020202020204" pitchFamily="34" charset="0"/>
            </a:endParaRPr>
          </a:p>
        </p:txBody>
      </p:sp>
      <p:sp>
        <p:nvSpPr>
          <p:cNvPr id="20" name="Rectangle 19">
            <a:extLst>
              <a:ext uri="{FF2B5EF4-FFF2-40B4-BE49-F238E27FC236}">
                <a16:creationId xmlns:a16="http://schemas.microsoft.com/office/drawing/2014/main" id="{FDA02CB6-0946-ACBC-BC1C-2FF6325A7329}"/>
              </a:ext>
            </a:extLst>
          </p:cNvPr>
          <p:cNvSpPr>
            <a:spLocks noChangeAspect="1"/>
          </p:cNvSpPr>
          <p:nvPr userDrawn="1"/>
        </p:nvSpPr>
        <p:spPr>
          <a:xfrm>
            <a:off x="3424761" y="-823131"/>
            <a:ext cx="679428" cy="679605"/>
          </a:xfrm>
          <a:prstGeom prst="rect">
            <a:avLst/>
          </a:prstGeom>
          <a:solidFill>
            <a:srgbClr val="001E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highlight>
                <a:srgbClr val="FFFF00"/>
              </a:highlight>
            </a:endParaRPr>
          </a:p>
        </p:txBody>
      </p:sp>
      <p:sp>
        <p:nvSpPr>
          <p:cNvPr id="21" name="Rectangle 20">
            <a:extLst>
              <a:ext uri="{FF2B5EF4-FFF2-40B4-BE49-F238E27FC236}">
                <a16:creationId xmlns:a16="http://schemas.microsoft.com/office/drawing/2014/main" id="{81A8102F-57B2-001C-4D81-F55ACD4E445B}"/>
              </a:ext>
            </a:extLst>
          </p:cNvPr>
          <p:cNvSpPr>
            <a:spLocks noChangeAspect="1"/>
          </p:cNvSpPr>
          <p:nvPr userDrawn="1"/>
        </p:nvSpPr>
        <p:spPr>
          <a:xfrm>
            <a:off x="2490769" y="-823131"/>
            <a:ext cx="679428" cy="679605"/>
          </a:xfrm>
          <a:prstGeom prst="rect">
            <a:avLst/>
          </a:prstGeom>
          <a:solidFill>
            <a:srgbClr val="0032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22" name="Rectangle 21">
            <a:extLst>
              <a:ext uri="{FF2B5EF4-FFF2-40B4-BE49-F238E27FC236}">
                <a16:creationId xmlns:a16="http://schemas.microsoft.com/office/drawing/2014/main" id="{3D90F5D6-AFE4-8CA5-35FB-0E291750B2B6}"/>
              </a:ext>
            </a:extLst>
          </p:cNvPr>
          <p:cNvSpPr>
            <a:spLocks noChangeAspect="1"/>
          </p:cNvSpPr>
          <p:nvPr userDrawn="1"/>
        </p:nvSpPr>
        <p:spPr>
          <a:xfrm>
            <a:off x="4367119" y="-823131"/>
            <a:ext cx="679428" cy="679605"/>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23" name="Rectangle 22">
            <a:extLst>
              <a:ext uri="{FF2B5EF4-FFF2-40B4-BE49-F238E27FC236}">
                <a16:creationId xmlns:a16="http://schemas.microsoft.com/office/drawing/2014/main" id="{FCF251F2-EE36-B660-AE40-842B8788BAB7}"/>
              </a:ext>
            </a:extLst>
          </p:cNvPr>
          <p:cNvSpPr>
            <a:spLocks noChangeAspect="1"/>
          </p:cNvSpPr>
          <p:nvPr userDrawn="1"/>
        </p:nvSpPr>
        <p:spPr>
          <a:xfrm>
            <a:off x="5301111" y="-823131"/>
            <a:ext cx="679428" cy="679605"/>
          </a:xfrm>
          <a:prstGeom prst="rect">
            <a:avLst/>
          </a:prstGeom>
          <a:solidFill>
            <a:srgbClr val="EAF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24" name="Rectangle 23">
            <a:extLst>
              <a:ext uri="{FF2B5EF4-FFF2-40B4-BE49-F238E27FC236}">
                <a16:creationId xmlns:a16="http://schemas.microsoft.com/office/drawing/2014/main" id="{48A82D47-E137-DBBD-DB5E-01894E4849DD}"/>
              </a:ext>
            </a:extLst>
          </p:cNvPr>
          <p:cNvSpPr>
            <a:spLocks noChangeAspect="1"/>
          </p:cNvSpPr>
          <p:nvPr userDrawn="1"/>
        </p:nvSpPr>
        <p:spPr>
          <a:xfrm>
            <a:off x="6235103" y="-823131"/>
            <a:ext cx="679428" cy="679605"/>
          </a:xfrm>
          <a:prstGeom prst="rect">
            <a:avLst/>
          </a:prstGeom>
          <a:solidFill>
            <a:srgbClr val="A9A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25" name="Rectangle 24">
            <a:extLst>
              <a:ext uri="{FF2B5EF4-FFF2-40B4-BE49-F238E27FC236}">
                <a16:creationId xmlns:a16="http://schemas.microsoft.com/office/drawing/2014/main" id="{1D05E0C1-DFA8-34CD-475F-9E012143B9AF}"/>
              </a:ext>
            </a:extLst>
          </p:cNvPr>
          <p:cNvSpPr>
            <a:spLocks noChangeAspect="1"/>
          </p:cNvSpPr>
          <p:nvPr userDrawn="1"/>
        </p:nvSpPr>
        <p:spPr>
          <a:xfrm>
            <a:off x="7169095" y="-823131"/>
            <a:ext cx="679428" cy="679605"/>
          </a:xfrm>
          <a:prstGeom prst="rect">
            <a:avLst/>
          </a:prstGeom>
          <a:solidFill>
            <a:srgbClr val="6E6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26" name="Rectangle 25">
            <a:extLst>
              <a:ext uri="{FF2B5EF4-FFF2-40B4-BE49-F238E27FC236}">
                <a16:creationId xmlns:a16="http://schemas.microsoft.com/office/drawing/2014/main" id="{08BCE5D2-964B-7DEB-C02A-60D7995DF62B}"/>
              </a:ext>
            </a:extLst>
          </p:cNvPr>
          <p:cNvSpPr/>
          <p:nvPr userDrawn="1"/>
        </p:nvSpPr>
        <p:spPr>
          <a:xfrm>
            <a:off x="3430577" y="-1807534"/>
            <a:ext cx="679605" cy="679605"/>
          </a:xfrm>
          <a:prstGeom prst="rect">
            <a:avLst/>
          </a:prstGeom>
          <a:solidFill>
            <a:srgbClr val="B40F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7" name="Rectangle 26">
            <a:extLst>
              <a:ext uri="{FF2B5EF4-FFF2-40B4-BE49-F238E27FC236}">
                <a16:creationId xmlns:a16="http://schemas.microsoft.com/office/drawing/2014/main" id="{B5C8363B-8B11-8CE6-61DE-A61A05D54B0F}"/>
              </a:ext>
            </a:extLst>
          </p:cNvPr>
          <p:cNvSpPr/>
          <p:nvPr userDrawn="1"/>
        </p:nvSpPr>
        <p:spPr>
          <a:xfrm>
            <a:off x="7157226" y="-1807534"/>
            <a:ext cx="679605" cy="679605"/>
          </a:xfrm>
          <a:prstGeom prst="rect">
            <a:avLst/>
          </a:prstGeom>
          <a:solidFill>
            <a:srgbClr val="00A5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8" name="Rectangle 27">
            <a:extLst>
              <a:ext uri="{FF2B5EF4-FFF2-40B4-BE49-F238E27FC236}">
                <a16:creationId xmlns:a16="http://schemas.microsoft.com/office/drawing/2014/main" id="{C370BF72-77DF-B466-3FD1-F7F081FA9CA6}"/>
              </a:ext>
            </a:extLst>
          </p:cNvPr>
          <p:cNvSpPr/>
          <p:nvPr userDrawn="1"/>
        </p:nvSpPr>
        <p:spPr>
          <a:xfrm>
            <a:off x="8088888" y="-1807534"/>
            <a:ext cx="679605" cy="679605"/>
          </a:xfrm>
          <a:prstGeom prst="rect">
            <a:avLst/>
          </a:prstGeom>
          <a:solidFill>
            <a:srgbClr val="4B00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9" name="Rectangle 28">
            <a:extLst>
              <a:ext uri="{FF2B5EF4-FFF2-40B4-BE49-F238E27FC236}">
                <a16:creationId xmlns:a16="http://schemas.microsoft.com/office/drawing/2014/main" id="{C9EBCDBE-DABB-3438-8C69-A481C74489B9}"/>
              </a:ext>
            </a:extLst>
          </p:cNvPr>
          <p:cNvSpPr>
            <a:spLocks noChangeAspect="1"/>
          </p:cNvSpPr>
          <p:nvPr userDrawn="1"/>
        </p:nvSpPr>
        <p:spPr>
          <a:xfrm>
            <a:off x="8118543" y="-823131"/>
            <a:ext cx="679428" cy="679605"/>
          </a:xfrm>
          <a:prstGeom prst="rect">
            <a:avLst/>
          </a:prstGeom>
          <a:solidFill>
            <a:srgbClr val="FCB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30" name="TextBox 29">
            <a:extLst>
              <a:ext uri="{FF2B5EF4-FFF2-40B4-BE49-F238E27FC236}">
                <a16:creationId xmlns:a16="http://schemas.microsoft.com/office/drawing/2014/main" id="{5412224D-01B0-1297-3FE3-13F0404B0F77}"/>
              </a:ext>
            </a:extLst>
          </p:cNvPr>
          <p:cNvSpPr txBox="1"/>
          <p:nvPr userDrawn="1"/>
        </p:nvSpPr>
        <p:spPr>
          <a:xfrm>
            <a:off x="3382444" y="-733839"/>
            <a:ext cx="764062" cy="507831"/>
          </a:xfrm>
          <a:prstGeom prst="rect">
            <a:avLst/>
          </a:prstGeom>
          <a:noFill/>
        </p:spPr>
        <p:txBody>
          <a:bodyPr wrap="square" rtlCol="0">
            <a:spAutoFit/>
          </a:bodyPr>
          <a:lstStyle/>
          <a:p>
            <a:pPr algn="ctr"/>
            <a:r>
              <a:rPr lang="en-US" sz="900" i="0">
                <a:solidFill>
                  <a:srgbClr val="FFFFFF"/>
                </a:solidFill>
                <a:effectLst/>
                <a:latin typeface="Aptos" panose="020B0004020202020204" pitchFamily="34" charset="0"/>
              </a:rPr>
              <a:t>Elemental</a:t>
            </a:r>
          </a:p>
          <a:p>
            <a:pPr algn="ctr"/>
            <a:r>
              <a:rPr lang="en-US" sz="900" i="0">
                <a:solidFill>
                  <a:srgbClr val="FFFFFF"/>
                </a:solidFill>
                <a:effectLst/>
                <a:latin typeface="Aptos" panose="020B0004020202020204" pitchFamily="34" charset="0"/>
              </a:rPr>
              <a:t>Navy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a:solidFill>
                  <a:srgbClr val="FFFFFF"/>
                </a:solidFill>
                <a:effectLst/>
                <a:latin typeface="Aptos" panose="020B0004020202020204" pitchFamily="34" charset="0"/>
              </a:rPr>
              <a:t>#</a:t>
            </a:r>
            <a:r>
              <a:rPr lang="en-US" sz="900" i="0">
                <a:solidFill>
                  <a:srgbClr val="FFFFFF"/>
                </a:solidFill>
                <a:effectLst/>
                <a:latin typeface="Aptos" panose="020B0004020202020204" pitchFamily="34" charset="0"/>
              </a:rPr>
              <a:t>001E62</a:t>
            </a:r>
          </a:p>
        </p:txBody>
      </p:sp>
      <p:sp>
        <p:nvSpPr>
          <p:cNvPr id="31" name="TextBox 30">
            <a:extLst>
              <a:ext uri="{FF2B5EF4-FFF2-40B4-BE49-F238E27FC236}">
                <a16:creationId xmlns:a16="http://schemas.microsoft.com/office/drawing/2014/main" id="{D8DF19DC-423E-4783-2C16-D373B1C5B24A}"/>
              </a:ext>
            </a:extLst>
          </p:cNvPr>
          <p:cNvSpPr txBox="1"/>
          <p:nvPr userDrawn="1"/>
        </p:nvSpPr>
        <p:spPr>
          <a:xfrm>
            <a:off x="2448452" y="-733839"/>
            <a:ext cx="764062" cy="507831"/>
          </a:xfrm>
          <a:prstGeom prst="rect">
            <a:avLst/>
          </a:prstGeom>
          <a:noFill/>
        </p:spPr>
        <p:txBody>
          <a:bodyPr wrap="square" rtlCol="0">
            <a:spAutoFit/>
          </a:bodyPr>
          <a:lstStyle/>
          <a:p>
            <a:pPr algn="ctr"/>
            <a:r>
              <a:rPr lang="en-US" sz="900" i="0">
                <a:solidFill>
                  <a:srgbClr val="FFFFFF"/>
                </a:solidFill>
                <a:effectLst/>
                <a:latin typeface="Aptos" panose="020B0004020202020204" pitchFamily="34" charset="0"/>
              </a:rPr>
              <a:t>Impact</a:t>
            </a:r>
          </a:p>
          <a:p>
            <a:pPr algn="ctr"/>
            <a:r>
              <a:rPr lang="en-US" sz="900" i="0">
                <a:solidFill>
                  <a:srgbClr val="FFFFFF"/>
                </a:solidFill>
                <a:effectLst/>
                <a:latin typeface="Aptos" panose="020B0004020202020204" pitchFamily="34" charset="0"/>
              </a:rPr>
              <a:t>(Lab) Blue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a:solidFill>
                  <a:srgbClr val="FFFFFF"/>
                </a:solidFill>
                <a:effectLst/>
                <a:latin typeface="Aptos" panose="020B0004020202020204" pitchFamily="34" charset="0"/>
              </a:rPr>
              <a:t>#0032a1</a:t>
            </a:r>
          </a:p>
        </p:txBody>
      </p:sp>
      <p:sp>
        <p:nvSpPr>
          <p:cNvPr id="32" name="TextBox 31">
            <a:extLst>
              <a:ext uri="{FF2B5EF4-FFF2-40B4-BE49-F238E27FC236}">
                <a16:creationId xmlns:a16="http://schemas.microsoft.com/office/drawing/2014/main" id="{9EDF076D-1D17-DA25-B8F4-C78C00AFB5D1}"/>
              </a:ext>
            </a:extLst>
          </p:cNvPr>
          <p:cNvSpPr txBox="1"/>
          <p:nvPr userDrawn="1"/>
        </p:nvSpPr>
        <p:spPr>
          <a:xfrm>
            <a:off x="4360061" y="-733839"/>
            <a:ext cx="695262" cy="507831"/>
          </a:xfrm>
          <a:prstGeom prst="rect">
            <a:avLst/>
          </a:prstGeom>
          <a:noFill/>
        </p:spPr>
        <p:txBody>
          <a:bodyPr wrap="square" rtlCol="0">
            <a:spAutoFit/>
          </a:bodyPr>
          <a:lstStyle/>
          <a:p>
            <a:pPr algn="ctr"/>
            <a:r>
              <a:rPr lang="en-US" sz="900" i="0">
                <a:solidFill>
                  <a:srgbClr val="FFFFFF"/>
                </a:solidFill>
                <a:effectLst/>
                <a:latin typeface="Aptos" panose="020B0004020202020204" pitchFamily="34" charset="0"/>
              </a:rPr>
              <a:t>Energetic</a:t>
            </a:r>
          </a:p>
          <a:p>
            <a:pPr algn="ctr"/>
            <a:r>
              <a:rPr lang="en-US" sz="900" i="0">
                <a:solidFill>
                  <a:srgbClr val="FFFFFF"/>
                </a:solidFill>
                <a:effectLst/>
                <a:latin typeface="Aptos" panose="020B0004020202020204" pitchFamily="34" charset="0"/>
              </a:rPr>
              <a:t>Azure</a:t>
            </a:r>
          </a:p>
          <a:p>
            <a:pPr algn="ctr"/>
            <a:r>
              <a:rPr lang="en-US" sz="900" i="0">
                <a:solidFill>
                  <a:srgbClr val="FFFFFF"/>
                </a:solidFill>
                <a:effectLst/>
                <a:latin typeface="Aptos" panose="020B0004020202020204" pitchFamily="34" charset="0"/>
              </a:rPr>
              <a:t>#3366CC</a:t>
            </a:r>
          </a:p>
        </p:txBody>
      </p:sp>
      <p:sp>
        <p:nvSpPr>
          <p:cNvPr id="37" name="TextBox 36">
            <a:extLst>
              <a:ext uri="{FF2B5EF4-FFF2-40B4-BE49-F238E27FC236}">
                <a16:creationId xmlns:a16="http://schemas.microsoft.com/office/drawing/2014/main" id="{E917914D-589E-020D-9C16-400A30C7992C}"/>
              </a:ext>
            </a:extLst>
          </p:cNvPr>
          <p:cNvSpPr txBox="1"/>
          <p:nvPr userDrawn="1"/>
        </p:nvSpPr>
        <p:spPr>
          <a:xfrm>
            <a:off x="5169207" y="-733839"/>
            <a:ext cx="938614" cy="507831"/>
          </a:xfrm>
          <a:prstGeom prst="rect">
            <a:avLst/>
          </a:prstGeom>
          <a:noFill/>
        </p:spPr>
        <p:txBody>
          <a:bodyPr wrap="square" rtlCol="0">
            <a:spAutoFit/>
          </a:bodyPr>
          <a:lstStyle/>
          <a:p>
            <a:pPr algn="ctr"/>
            <a:r>
              <a:rPr lang="en-US" sz="900" i="0">
                <a:effectLst/>
                <a:latin typeface="Aptos" panose="020B0004020202020204" pitchFamily="34" charset="0"/>
              </a:rPr>
              <a:t>Livermorium</a:t>
            </a:r>
          </a:p>
          <a:p>
            <a:pPr algn="ctr"/>
            <a:r>
              <a:rPr lang="en-US" sz="900" i="0">
                <a:effectLst/>
                <a:latin typeface="Aptos" panose="020B0004020202020204" pitchFamily="34" charset="0"/>
              </a:rPr>
              <a:t>Ice</a:t>
            </a:r>
            <a:endParaRPr lang="en-US" sz="900" b="0" i="0">
              <a:solidFill>
                <a:schemeClr val="tx1"/>
              </a:solidFill>
              <a:effectLst/>
              <a:latin typeface="Aptos" panose="020B0004020202020204" pitchFamily="34" charset="0"/>
            </a:endParaRPr>
          </a:p>
          <a:p>
            <a:pPr algn="ctr"/>
            <a:r>
              <a:rPr lang="en-US" sz="900" b="0" i="0">
                <a:solidFill>
                  <a:schemeClr val="tx1"/>
                </a:solidFill>
                <a:effectLst/>
                <a:latin typeface="Aptos" panose="020B0004020202020204" pitchFamily="34" charset="0"/>
              </a:rPr>
              <a:t>#</a:t>
            </a:r>
            <a:r>
              <a:rPr lang="en-US" sz="900" i="0">
                <a:effectLst/>
                <a:latin typeface="Aptos" panose="020B0004020202020204" pitchFamily="34" charset="0"/>
              </a:rPr>
              <a:t>eaf0fb</a:t>
            </a:r>
          </a:p>
        </p:txBody>
      </p:sp>
      <p:sp>
        <p:nvSpPr>
          <p:cNvPr id="38" name="TextBox 37">
            <a:extLst>
              <a:ext uri="{FF2B5EF4-FFF2-40B4-BE49-F238E27FC236}">
                <a16:creationId xmlns:a16="http://schemas.microsoft.com/office/drawing/2014/main" id="{25FFCEEF-1880-D2BC-D4CD-5AC62C1B16AE}"/>
              </a:ext>
            </a:extLst>
          </p:cNvPr>
          <p:cNvSpPr txBox="1"/>
          <p:nvPr userDrawn="1"/>
        </p:nvSpPr>
        <p:spPr>
          <a:xfrm>
            <a:off x="6243880" y="-713663"/>
            <a:ext cx="679427" cy="507831"/>
          </a:xfrm>
          <a:prstGeom prst="rect">
            <a:avLst/>
          </a:prstGeom>
          <a:noFill/>
        </p:spPr>
        <p:txBody>
          <a:bodyPr wrap="square" rtlCol="0">
            <a:spAutoFit/>
          </a:bodyPr>
          <a:lstStyle/>
          <a:p>
            <a:pPr algn="ctr"/>
            <a:r>
              <a:rPr lang="en-US" sz="900" i="0">
                <a:effectLst/>
                <a:latin typeface="Aptos" panose="020B0004020202020204" pitchFamily="34" charset="0"/>
              </a:rPr>
              <a:t>Carbon </a:t>
            </a:r>
          </a:p>
          <a:p>
            <a:pPr algn="ctr"/>
            <a:r>
              <a:rPr lang="en-US" sz="900" i="0">
                <a:effectLst/>
                <a:latin typeface="Aptos" panose="020B0004020202020204" pitchFamily="34" charset="0"/>
              </a:rPr>
              <a:t>Gray</a:t>
            </a:r>
          </a:p>
          <a:p>
            <a:pPr algn="ctr"/>
            <a:r>
              <a:rPr lang="en-US" sz="900" i="0">
                <a:effectLst/>
                <a:latin typeface="Aptos" panose="020B0004020202020204" pitchFamily="34" charset="0"/>
              </a:rPr>
              <a:t>#a9aabc</a:t>
            </a:r>
          </a:p>
        </p:txBody>
      </p:sp>
      <p:sp>
        <p:nvSpPr>
          <p:cNvPr id="46" name="TextBox 45">
            <a:extLst>
              <a:ext uri="{FF2B5EF4-FFF2-40B4-BE49-F238E27FC236}">
                <a16:creationId xmlns:a16="http://schemas.microsoft.com/office/drawing/2014/main" id="{D92074D8-7FD6-A412-5B3E-A83A96118029}"/>
              </a:ext>
            </a:extLst>
          </p:cNvPr>
          <p:cNvSpPr txBox="1"/>
          <p:nvPr userDrawn="1"/>
        </p:nvSpPr>
        <p:spPr>
          <a:xfrm>
            <a:off x="7179546" y="-713664"/>
            <a:ext cx="668978" cy="507831"/>
          </a:xfrm>
          <a:prstGeom prst="rect">
            <a:avLst/>
          </a:prstGeom>
          <a:noFill/>
        </p:spPr>
        <p:txBody>
          <a:bodyPr wrap="square" rtlCol="0">
            <a:spAutoFit/>
          </a:bodyPr>
          <a:lstStyle/>
          <a:p>
            <a:pPr algn="ctr"/>
            <a:r>
              <a:rPr lang="en-US" sz="900" i="0">
                <a:solidFill>
                  <a:srgbClr val="FFFFFF"/>
                </a:solidFill>
                <a:effectLst/>
                <a:latin typeface="Aptos" panose="020B0004020202020204" pitchFamily="34" charset="0"/>
              </a:rPr>
              <a:t>Quantum</a:t>
            </a:r>
          </a:p>
          <a:p>
            <a:pPr algn="ctr"/>
            <a:r>
              <a:rPr lang="en-US" sz="900" i="0">
                <a:solidFill>
                  <a:srgbClr val="FFFFFF"/>
                </a:solidFill>
                <a:effectLst/>
                <a:latin typeface="Aptos" panose="020B0004020202020204" pitchFamily="34" charset="0"/>
              </a:rPr>
              <a:t>Slate</a:t>
            </a:r>
          </a:p>
          <a:p>
            <a:pPr algn="ctr"/>
            <a:r>
              <a:rPr lang="en-US" sz="900" i="0">
                <a:solidFill>
                  <a:srgbClr val="FFFFFF"/>
                </a:solidFill>
                <a:effectLst/>
                <a:latin typeface="Aptos" panose="020B0004020202020204" pitchFamily="34" charset="0"/>
              </a:rPr>
              <a:t>#6e6e7c</a:t>
            </a:r>
          </a:p>
        </p:txBody>
      </p:sp>
      <p:sp>
        <p:nvSpPr>
          <p:cNvPr id="47" name="TextBox 46">
            <a:extLst>
              <a:ext uri="{FF2B5EF4-FFF2-40B4-BE49-F238E27FC236}">
                <a16:creationId xmlns:a16="http://schemas.microsoft.com/office/drawing/2014/main" id="{C06CD0D2-A217-246E-86F0-7BAE0694613B}"/>
              </a:ext>
            </a:extLst>
          </p:cNvPr>
          <p:cNvSpPr txBox="1"/>
          <p:nvPr userDrawn="1"/>
        </p:nvSpPr>
        <p:spPr>
          <a:xfrm>
            <a:off x="8081022" y="-713664"/>
            <a:ext cx="754470" cy="507831"/>
          </a:xfrm>
          <a:prstGeom prst="rect">
            <a:avLst/>
          </a:prstGeom>
          <a:noFill/>
        </p:spPr>
        <p:txBody>
          <a:bodyPr wrap="square" rtlCol="0">
            <a:spAutoFit/>
          </a:bodyPr>
          <a:lstStyle/>
          <a:p>
            <a:pPr algn="ctr"/>
            <a:r>
              <a:rPr lang="en-US" sz="900" i="0">
                <a:effectLst/>
                <a:latin typeface="Aptos" panose="020B0004020202020204" pitchFamily="34" charset="0"/>
              </a:rPr>
              <a:t>Innovation</a:t>
            </a:r>
          </a:p>
          <a:p>
            <a:pPr algn="ctr"/>
            <a:r>
              <a:rPr lang="en-US" sz="900" i="0">
                <a:effectLst/>
                <a:latin typeface="Aptos" panose="020B0004020202020204" pitchFamily="34" charset="0"/>
              </a:rPr>
              <a:t>Yellow</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a:solidFill>
                  <a:schemeClr val="tx1"/>
                </a:solidFill>
                <a:effectLst/>
                <a:latin typeface="Aptos" panose="020B0004020202020204" pitchFamily="34" charset="0"/>
              </a:rPr>
              <a:t>#</a:t>
            </a:r>
            <a:r>
              <a:rPr lang="en-US" sz="900" i="0">
                <a:effectLst/>
                <a:latin typeface="Aptos" panose="020B0004020202020204" pitchFamily="34" charset="0"/>
              </a:rPr>
              <a:t>fcb317</a:t>
            </a:r>
          </a:p>
        </p:txBody>
      </p:sp>
      <p:sp>
        <p:nvSpPr>
          <p:cNvPr id="48" name="TextBox 47">
            <a:extLst>
              <a:ext uri="{FF2B5EF4-FFF2-40B4-BE49-F238E27FC236}">
                <a16:creationId xmlns:a16="http://schemas.microsoft.com/office/drawing/2014/main" id="{5C531D96-5978-B8C1-2305-1A521149E81D}"/>
              </a:ext>
            </a:extLst>
          </p:cNvPr>
          <p:cNvSpPr txBox="1"/>
          <p:nvPr userDrawn="1"/>
        </p:nvSpPr>
        <p:spPr>
          <a:xfrm>
            <a:off x="2498958" y="-1701414"/>
            <a:ext cx="671239" cy="507831"/>
          </a:xfrm>
          <a:prstGeom prst="rect">
            <a:avLst/>
          </a:prstGeom>
          <a:noFill/>
        </p:spPr>
        <p:txBody>
          <a:bodyPr wrap="square" rtlCol="0">
            <a:spAutoFit/>
          </a:bodyPr>
          <a:lstStyle/>
          <a:p>
            <a:pPr algn="ctr"/>
            <a:r>
              <a:rPr lang="en-US" sz="900" i="0">
                <a:solidFill>
                  <a:schemeClr val="bg1"/>
                </a:solidFill>
                <a:effectLst/>
                <a:latin typeface="Aptos" panose="020B0004020202020204" pitchFamily="34" charset="0"/>
              </a:rPr>
              <a:t>Research Red</a:t>
            </a:r>
          </a:p>
          <a:p>
            <a:pPr algn="ctr"/>
            <a:r>
              <a:rPr lang="en-US" sz="900" i="0">
                <a:solidFill>
                  <a:schemeClr val="bg1"/>
                </a:solidFill>
                <a:effectLst/>
                <a:latin typeface="Aptos" panose="020B0004020202020204" pitchFamily="34" charset="0"/>
              </a:rPr>
              <a:t>#9d0c0c</a:t>
            </a:r>
          </a:p>
        </p:txBody>
      </p:sp>
      <p:sp>
        <p:nvSpPr>
          <p:cNvPr id="49" name="TextBox 48">
            <a:extLst>
              <a:ext uri="{FF2B5EF4-FFF2-40B4-BE49-F238E27FC236}">
                <a16:creationId xmlns:a16="http://schemas.microsoft.com/office/drawing/2014/main" id="{278734A2-9420-F13D-9F60-9A664115B793}"/>
              </a:ext>
            </a:extLst>
          </p:cNvPr>
          <p:cNvSpPr txBox="1"/>
          <p:nvPr userDrawn="1"/>
        </p:nvSpPr>
        <p:spPr>
          <a:xfrm>
            <a:off x="3323492" y="-1701414"/>
            <a:ext cx="898591"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i="0">
                <a:solidFill>
                  <a:schemeClr val="bg1"/>
                </a:solidFill>
                <a:effectLst/>
                <a:latin typeface="Aptos" panose="020B0004020202020204" pitchFamily="34" charset="0"/>
              </a:rPr>
              <a:t>Performance Pink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i="0">
                <a:solidFill>
                  <a:schemeClr val="bg1"/>
                </a:solidFill>
                <a:effectLst/>
                <a:latin typeface="Aptos" panose="020B0004020202020204" pitchFamily="34" charset="0"/>
              </a:rPr>
              <a:t>#b40f64</a:t>
            </a:r>
          </a:p>
        </p:txBody>
      </p:sp>
      <p:sp>
        <p:nvSpPr>
          <p:cNvPr id="50" name="TextBox 49">
            <a:extLst>
              <a:ext uri="{FF2B5EF4-FFF2-40B4-BE49-F238E27FC236}">
                <a16:creationId xmlns:a16="http://schemas.microsoft.com/office/drawing/2014/main" id="{167BB533-7CC3-816F-9772-4E7A55E01839}"/>
              </a:ext>
            </a:extLst>
          </p:cNvPr>
          <p:cNvSpPr txBox="1"/>
          <p:nvPr userDrawn="1"/>
        </p:nvSpPr>
        <p:spPr>
          <a:xfrm>
            <a:off x="4360061" y="-1701414"/>
            <a:ext cx="674832"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i="0">
                <a:effectLst/>
                <a:latin typeface="Aptos" panose="020B0004020202020204" pitchFamily="34" charset="0"/>
              </a:rPr>
              <a:t>Algorithm Orange</a:t>
            </a:r>
          </a:p>
          <a:p>
            <a:pPr algn="ctr"/>
            <a:r>
              <a:rPr lang="en-US" sz="900" i="0">
                <a:effectLst/>
                <a:latin typeface="Aptos" panose="020B0004020202020204" pitchFamily="34" charset="0"/>
              </a:rPr>
              <a:t>#ff7900</a:t>
            </a:r>
          </a:p>
        </p:txBody>
      </p:sp>
      <p:sp>
        <p:nvSpPr>
          <p:cNvPr id="51" name="TextBox 50">
            <a:extLst>
              <a:ext uri="{FF2B5EF4-FFF2-40B4-BE49-F238E27FC236}">
                <a16:creationId xmlns:a16="http://schemas.microsoft.com/office/drawing/2014/main" id="{054D929E-06B5-C3C5-6BB2-6E2C4D68CB16}"/>
              </a:ext>
            </a:extLst>
          </p:cNvPr>
          <p:cNvSpPr txBox="1"/>
          <p:nvPr userDrawn="1"/>
        </p:nvSpPr>
        <p:spPr>
          <a:xfrm>
            <a:off x="5286950" y="-1701414"/>
            <a:ext cx="711142" cy="507831"/>
          </a:xfrm>
          <a:prstGeom prst="rect">
            <a:avLst/>
          </a:prstGeom>
          <a:noFill/>
        </p:spPr>
        <p:txBody>
          <a:bodyPr wrap="square" rtlCol="0">
            <a:spAutoFit/>
          </a:bodyPr>
          <a:lstStyle/>
          <a:p>
            <a:pPr algn="ctr"/>
            <a:r>
              <a:rPr lang="en-US" sz="900" i="0">
                <a:effectLst/>
                <a:latin typeface="Aptos" panose="020B0004020202020204" pitchFamily="34" charset="0"/>
              </a:rPr>
              <a:t>Solar</a:t>
            </a:r>
          </a:p>
          <a:p>
            <a:pPr algn="ctr"/>
            <a:r>
              <a:rPr lang="en-US" sz="900" i="0">
                <a:effectLst/>
                <a:latin typeface="Aptos" panose="020B0004020202020204" pitchFamily="34" charset="0"/>
              </a:rPr>
              <a:t>Yellow</a:t>
            </a:r>
          </a:p>
          <a:p>
            <a:pPr algn="ctr"/>
            <a:r>
              <a:rPr lang="en-US" sz="900" i="0">
                <a:effectLst/>
                <a:latin typeface="Aptos" panose="020B0004020202020204" pitchFamily="34" charset="0"/>
              </a:rPr>
              <a:t>#ffd900</a:t>
            </a:r>
          </a:p>
        </p:txBody>
      </p:sp>
      <p:sp>
        <p:nvSpPr>
          <p:cNvPr id="52" name="TextBox 51">
            <a:extLst>
              <a:ext uri="{FF2B5EF4-FFF2-40B4-BE49-F238E27FC236}">
                <a16:creationId xmlns:a16="http://schemas.microsoft.com/office/drawing/2014/main" id="{9F86E4CA-2051-193B-B256-F949E089B5F0}"/>
              </a:ext>
            </a:extLst>
          </p:cNvPr>
          <p:cNvSpPr txBox="1"/>
          <p:nvPr userDrawn="1"/>
        </p:nvSpPr>
        <p:spPr>
          <a:xfrm>
            <a:off x="6243880" y="-1701414"/>
            <a:ext cx="679427" cy="507831"/>
          </a:xfrm>
          <a:prstGeom prst="rect">
            <a:avLst/>
          </a:prstGeom>
          <a:noFill/>
        </p:spPr>
        <p:txBody>
          <a:bodyPr wrap="square" rtlCol="0">
            <a:spAutoFit/>
          </a:bodyPr>
          <a:lstStyle/>
          <a:p>
            <a:pPr algn="ctr"/>
            <a:r>
              <a:rPr lang="en-US" sz="900" i="0">
                <a:effectLst/>
                <a:latin typeface="Aptos" panose="020B0004020202020204" pitchFamily="34" charset="0"/>
              </a:rPr>
              <a:t>Gamma Green</a:t>
            </a:r>
          </a:p>
          <a:p>
            <a:pPr algn="ctr"/>
            <a:r>
              <a:rPr lang="en-US" sz="900" i="0">
                <a:effectLst/>
                <a:latin typeface="Aptos" panose="020B0004020202020204" pitchFamily="34" charset="0"/>
              </a:rPr>
              <a:t>#84c342</a:t>
            </a:r>
          </a:p>
        </p:txBody>
      </p:sp>
      <p:sp>
        <p:nvSpPr>
          <p:cNvPr id="53" name="TextBox 52">
            <a:extLst>
              <a:ext uri="{FF2B5EF4-FFF2-40B4-BE49-F238E27FC236}">
                <a16:creationId xmlns:a16="http://schemas.microsoft.com/office/drawing/2014/main" id="{630328D9-49EE-6A7D-64F1-4F8C8F6C0EB8}"/>
              </a:ext>
            </a:extLst>
          </p:cNvPr>
          <p:cNvSpPr txBox="1"/>
          <p:nvPr userDrawn="1"/>
        </p:nvSpPr>
        <p:spPr>
          <a:xfrm>
            <a:off x="7179546" y="-1701414"/>
            <a:ext cx="679428"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i="0">
                <a:effectLst/>
                <a:latin typeface="Aptos" panose="020B0004020202020204" pitchFamily="34" charset="0"/>
              </a:rPr>
              <a:t>Extreme Turquoise</a:t>
            </a:r>
          </a:p>
          <a:p>
            <a:pPr algn="ctr"/>
            <a:r>
              <a:rPr lang="en-US" sz="900" i="0">
                <a:effectLst/>
                <a:latin typeface="Aptos" panose="020B0004020202020204" pitchFamily="34" charset="0"/>
              </a:rPr>
              <a:t>#00a5b8</a:t>
            </a:r>
          </a:p>
        </p:txBody>
      </p:sp>
      <p:sp>
        <p:nvSpPr>
          <p:cNvPr id="54" name="TextBox 53">
            <a:extLst>
              <a:ext uri="{FF2B5EF4-FFF2-40B4-BE49-F238E27FC236}">
                <a16:creationId xmlns:a16="http://schemas.microsoft.com/office/drawing/2014/main" id="{7EE25DD1-5379-B65B-5858-CB4529762F43}"/>
              </a:ext>
            </a:extLst>
          </p:cNvPr>
          <p:cNvSpPr txBox="1"/>
          <p:nvPr userDrawn="1"/>
        </p:nvSpPr>
        <p:spPr>
          <a:xfrm>
            <a:off x="8043502" y="-1701414"/>
            <a:ext cx="754469"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i="0">
                <a:solidFill>
                  <a:schemeClr val="bg1"/>
                </a:solidFill>
                <a:effectLst/>
                <a:latin typeface="Helvetica" pitchFamily="2" charset="0"/>
              </a:rPr>
              <a:t>Inspiration Indigo</a:t>
            </a:r>
          </a:p>
          <a:p>
            <a:pPr algn="ctr"/>
            <a:r>
              <a:rPr lang="en-US" sz="900" i="0">
                <a:solidFill>
                  <a:schemeClr val="bg1"/>
                </a:solidFill>
                <a:effectLst/>
                <a:latin typeface="Aptos" panose="020B0004020202020204" pitchFamily="34" charset="0"/>
              </a:rPr>
              <a:t>#4b0082</a:t>
            </a:r>
          </a:p>
        </p:txBody>
      </p:sp>
    </p:spTree>
    <p:extLst>
      <p:ext uri="{BB962C8B-B14F-4D97-AF65-F5344CB8AC3E}">
        <p14:creationId xmlns:p14="http://schemas.microsoft.com/office/powerpoint/2010/main" val="1063208002"/>
      </p:ext>
    </p:extLst>
  </p:cSld>
  <p:clrMap bg1="lt1" tx1="dk1" bg2="lt2" tx2="dk2" accent1="accent1" accent2="accent2" accent3="accent3" accent4="accent4" accent5="accent5" accent6="accent6" hlink="hlink" folHlink="folHlink"/>
  <p:sldLayoutIdLst>
    <p:sldLayoutId id="2147483708" r:id="rId1"/>
    <p:sldLayoutId id="2147483728" r:id="rId2"/>
    <p:sldLayoutId id="2147483752" r:id="rId3"/>
    <p:sldLayoutId id="2147483753" r:id="rId4"/>
    <p:sldLayoutId id="2147483710" r:id="rId5"/>
    <p:sldLayoutId id="2147483711" r:id="rId6"/>
    <p:sldLayoutId id="2147483745" r:id="rId7"/>
    <p:sldLayoutId id="2147483712" r:id="rId8"/>
    <p:sldLayoutId id="2147483713" r:id="rId9"/>
    <p:sldLayoutId id="2147483740" r:id="rId10"/>
    <p:sldLayoutId id="2147483743" r:id="rId11"/>
    <p:sldLayoutId id="2147483747" r:id="rId12"/>
    <p:sldLayoutId id="2147483715" r:id="rId13"/>
  </p:sldLayoutIdLst>
  <p:txStyles>
    <p:titleStyle>
      <a:lvl1pPr algn="l" defTabSz="914400" rtl="0" eaLnBrk="1" latinLnBrk="0" hangingPunct="1">
        <a:lnSpc>
          <a:spcPct val="90000"/>
        </a:lnSpc>
        <a:spcBef>
          <a:spcPct val="0"/>
        </a:spcBef>
        <a:buNone/>
        <a:defRPr sz="3600" kern="1200">
          <a:solidFill>
            <a:schemeClr val="bg1"/>
          </a:solidFill>
          <a:latin typeface="Aptos" panose="020B0004020202020204" pitchFamily="34" charset="0"/>
          <a:ea typeface="+mj-ea"/>
          <a:cs typeface="+mj-cs"/>
        </a:defRPr>
      </a:lvl1pPr>
    </p:titleStyle>
    <p:body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ptos" panose="020B0004020202020204" pitchFamily="34" charset="0"/>
          <a:ea typeface="+mn-ea"/>
          <a:cs typeface="+mn-cs"/>
        </a:defRPr>
      </a:lvl1pPr>
      <a:lvl2pPr marL="685800" indent="-228600" algn="r"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ptos" panose="020B0004020202020204" pitchFamily="34" charset="0"/>
          <a:ea typeface="+mn-ea"/>
          <a:cs typeface="+mn-cs"/>
        </a:defRPr>
      </a:lvl2pPr>
      <a:lvl3pPr marL="1143000" indent="-228600" algn="r"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ptos" panose="020B0004020202020204" pitchFamily="34" charset="0"/>
          <a:ea typeface="+mn-ea"/>
          <a:cs typeface="+mn-cs"/>
        </a:defRPr>
      </a:lvl3pPr>
      <a:lvl4pPr marL="1600200" indent="-228600" algn="r"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ptos" panose="020B0004020202020204" pitchFamily="34" charset="0"/>
          <a:ea typeface="+mn-ea"/>
          <a:cs typeface="+mn-cs"/>
        </a:defRPr>
      </a:lvl4pPr>
      <a:lvl5pPr marL="2057400" indent="-228600" algn="r"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24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doi.org/10.5194/egusphere-2025-3947" TargetMode="External"/><Relationship Id="rId2" Type="http://schemas.openxmlformats.org/officeDocument/2006/relationships/hyperlink" Target="https://doi.org/10.1063/5.0274286" TargetMode="Externa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B802502-AD7F-578A-4DCA-10E75D67B092}"/>
              </a:ext>
            </a:extLst>
          </p:cNvPr>
          <p:cNvSpPr>
            <a:spLocks noGrp="1"/>
          </p:cNvSpPr>
          <p:nvPr>
            <p:ph type="body" sz="quarter" idx="14"/>
          </p:nvPr>
        </p:nvSpPr>
        <p:spPr>
          <a:xfrm>
            <a:off x="2951477" y="4653936"/>
            <a:ext cx="8669023" cy="893732"/>
          </a:xfrm>
        </p:spPr>
        <p:txBody>
          <a:bodyPr/>
          <a:lstStyle/>
          <a:p>
            <a:r>
              <a:rPr lang="en-US" sz="2200"/>
              <a:t>106th AMS Annual Meeting, from January 25 - 29, 2026, Houston, TX</a:t>
            </a:r>
          </a:p>
          <a:p>
            <a:r>
              <a:rPr lang="en-US" sz="2200"/>
              <a:t>28 January 2026</a:t>
            </a:r>
          </a:p>
        </p:txBody>
      </p:sp>
      <p:sp>
        <p:nvSpPr>
          <p:cNvPr id="5" name="Subtitle 4">
            <a:extLst>
              <a:ext uri="{FF2B5EF4-FFF2-40B4-BE49-F238E27FC236}">
                <a16:creationId xmlns:a16="http://schemas.microsoft.com/office/drawing/2014/main" id="{8FC54942-A45C-E349-B690-F379BDD355FA}"/>
              </a:ext>
            </a:extLst>
          </p:cNvPr>
          <p:cNvSpPr>
            <a:spLocks noGrp="1"/>
          </p:cNvSpPr>
          <p:nvPr>
            <p:ph type="subTitle" idx="1"/>
          </p:nvPr>
        </p:nvSpPr>
        <p:spPr>
          <a:xfrm>
            <a:off x="1518745" y="2383514"/>
            <a:ext cx="9154510" cy="1045486"/>
          </a:xfrm>
        </p:spPr>
        <p:txBody>
          <a:bodyPr/>
          <a:lstStyle/>
          <a:p>
            <a:r>
              <a:rPr lang="en-US" sz="2000"/>
              <a:t>Jishi Zhang, Hsiang-He Lee, </a:t>
            </a:r>
            <a:r>
              <a:rPr lang="en-US" sz="2000" b="1"/>
              <a:t>Jean-Christophe Golaz</a:t>
            </a:r>
            <a:r>
              <a:rPr lang="en-US" sz="2000"/>
              <a:t>, Robert S. Arthur, Matthew V. </a:t>
            </a:r>
            <a:r>
              <a:rPr lang="en-US" sz="2000" err="1"/>
              <a:t>Signorotti</a:t>
            </a:r>
            <a:r>
              <a:rPr lang="en-US" sz="2000"/>
              <a:t>, Peter Bogenschutz, Minda Monteagudo, Paul A. Ullrich, Jessica L. Wert, Stephen Po-</a:t>
            </a:r>
            <a:r>
              <a:rPr lang="en-US" sz="2000" err="1"/>
              <a:t>Chedley</a:t>
            </a:r>
            <a:r>
              <a:rPr lang="en-US" sz="2000"/>
              <a:t>, Philip Cameron-Smith, and Jean-Paul Watson</a:t>
            </a:r>
          </a:p>
          <a:p>
            <a:endParaRPr lang="en-US" sz="2000"/>
          </a:p>
          <a:p>
            <a:r>
              <a:rPr lang="en-US" sz="2000"/>
              <a:t>Lawrence Livermore National Laboratory (LLNL), Livermore, CA</a:t>
            </a:r>
          </a:p>
          <a:p>
            <a:endParaRPr lang="en-US"/>
          </a:p>
        </p:txBody>
      </p:sp>
      <p:sp>
        <p:nvSpPr>
          <p:cNvPr id="6" name="Title 5">
            <a:extLst>
              <a:ext uri="{FF2B5EF4-FFF2-40B4-BE49-F238E27FC236}">
                <a16:creationId xmlns:a16="http://schemas.microsoft.com/office/drawing/2014/main" id="{E770947D-B729-A937-6672-C6E49BA58FAE}"/>
              </a:ext>
            </a:extLst>
          </p:cNvPr>
          <p:cNvSpPr>
            <a:spLocks noGrp="1"/>
          </p:cNvSpPr>
          <p:nvPr>
            <p:ph type="ctrTitle"/>
          </p:nvPr>
        </p:nvSpPr>
        <p:spPr>
          <a:xfrm>
            <a:off x="1525929" y="818466"/>
            <a:ext cx="10094571" cy="1385599"/>
          </a:xfrm>
        </p:spPr>
        <p:txBody>
          <a:bodyPr/>
          <a:lstStyle/>
          <a:p>
            <a:r>
              <a:rPr lang="en-US" sz="3600"/>
              <a:t>Evaluating DOE's Energy Exascale Earth System Model (E3SM) for Energy Applications</a:t>
            </a:r>
          </a:p>
        </p:txBody>
      </p:sp>
    </p:spTree>
    <p:extLst>
      <p:ext uri="{BB962C8B-B14F-4D97-AF65-F5344CB8AC3E}">
        <p14:creationId xmlns:p14="http://schemas.microsoft.com/office/powerpoint/2010/main" val="1596269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52BB1C-31D2-0B93-A9C6-1B52C0411D81}"/>
              </a:ext>
            </a:extLst>
          </p:cNvPr>
          <p:cNvSpPr txBox="1"/>
          <p:nvPr/>
        </p:nvSpPr>
        <p:spPr>
          <a:xfrm>
            <a:off x="729207" y="565867"/>
            <a:ext cx="9074550" cy="3539430"/>
          </a:xfrm>
          <a:prstGeom prst="rect">
            <a:avLst/>
          </a:prstGeom>
          <a:noFill/>
        </p:spPr>
        <p:txBody>
          <a:bodyPr wrap="square" rtlCol="0">
            <a:spAutoFit/>
          </a:bodyPr>
          <a:lstStyle/>
          <a:p>
            <a:r>
              <a:rPr lang="en-US" sz="2400" b="1"/>
              <a:t>References</a:t>
            </a:r>
          </a:p>
          <a:p>
            <a:pPr marL="285750" indent="-285750">
              <a:buFont typeface="Arial" panose="020B0604020202020204" pitchFamily="34" charset="0"/>
              <a:buChar char="•"/>
            </a:pPr>
            <a:r>
              <a:rPr lang="en-US" sz="2000"/>
              <a:t>Hsiang-He Lee, Robert S. Arthur, Jean-Christophe Golaz, Matthew V. </a:t>
            </a:r>
            <a:r>
              <a:rPr lang="en-US" sz="2000" err="1"/>
              <a:t>Signorotti</a:t>
            </a:r>
            <a:r>
              <a:rPr lang="en-US" sz="2000"/>
              <a:t>, Jessica L. Wert, Jean-Paul Watson; Using multiple high-resolution datasets to benchmark the energy exascale earth system model (E3SM) for renewable resource assessment. AIP Advances 1 October 2025; 15 (10): 105316. </a:t>
            </a:r>
            <a:r>
              <a:rPr lang="en-US" sz="2000">
                <a:hlinkClick r:id="rId2"/>
              </a:rPr>
              <a:t>https://doi.org/10.1063/5.0274286</a:t>
            </a:r>
            <a:endParaRPr lang="en-US" sz="2000"/>
          </a:p>
          <a:p>
            <a:pPr marL="285750" indent="-285750">
              <a:buFont typeface="Arial" panose="020B0604020202020204" pitchFamily="34" charset="0"/>
              <a:buChar char="•"/>
            </a:pPr>
            <a:r>
              <a:rPr lang="en-US" sz="2000"/>
              <a:t>Zhang, J., Golaz, J., </a:t>
            </a:r>
            <a:r>
              <a:rPr lang="en-US" sz="2000" err="1"/>
              <a:t>Signorotti</a:t>
            </a:r>
            <a:r>
              <a:rPr lang="en-US" sz="2000"/>
              <a:t>, M. V., Lee, H., Bogenschutz, P., Monteagudo, M., Ullrich, P. A., Arthur, R. S., Po–</a:t>
            </a:r>
            <a:r>
              <a:rPr lang="en-US" sz="2000" err="1"/>
              <a:t>Chedley</a:t>
            </a:r>
            <a:r>
              <a:rPr lang="en-US" sz="2000"/>
              <a:t>, S., Cameron–smith, P., and Watson, J.: Simulation of wind and solar energy generation over California with E3SM SCREAM regionally refined models at 3.25 km and 800 m resolutions, </a:t>
            </a:r>
            <a:r>
              <a:rPr lang="en-US" sz="2000" err="1"/>
              <a:t>EGUsphere</a:t>
            </a:r>
            <a:r>
              <a:rPr lang="en-US" sz="2000"/>
              <a:t> [preprint], </a:t>
            </a:r>
            <a:r>
              <a:rPr lang="en-US" sz="2000">
                <a:hlinkClick r:id="rId3"/>
              </a:rPr>
              <a:t>https://doi.org/10.5194/egusphere-2025-3947</a:t>
            </a:r>
            <a:r>
              <a:rPr lang="en-US" sz="2000"/>
              <a:t>, 2025.</a:t>
            </a:r>
          </a:p>
        </p:txBody>
      </p:sp>
      <p:sp>
        <p:nvSpPr>
          <p:cNvPr id="3" name="TextBox 2">
            <a:extLst>
              <a:ext uri="{FF2B5EF4-FFF2-40B4-BE49-F238E27FC236}">
                <a16:creationId xmlns:a16="http://schemas.microsoft.com/office/drawing/2014/main" id="{4FDF969C-9BEB-B55E-8B9E-33CAF65805B4}"/>
              </a:ext>
            </a:extLst>
          </p:cNvPr>
          <p:cNvSpPr txBox="1"/>
          <p:nvPr/>
        </p:nvSpPr>
        <p:spPr>
          <a:xfrm>
            <a:off x="3333511" y="4437555"/>
            <a:ext cx="8762034" cy="1569660"/>
          </a:xfrm>
          <a:prstGeom prst="rect">
            <a:avLst/>
          </a:prstGeom>
          <a:noFill/>
        </p:spPr>
        <p:txBody>
          <a:bodyPr wrap="square" rtlCol="0">
            <a:spAutoFit/>
          </a:bodyPr>
          <a:lstStyle/>
          <a:p>
            <a:pPr algn="just"/>
            <a:r>
              <a:rPr lang="en-US" sz="1200" b="1"/>
              <a:t>Acknowledgements. </a:t>
            </a:r>
            <a:r>
              <a:rPr lang="en-US" sz="1200"/>
              <a:t>The development of SCREAM is supported by the Energy Exascale Earth System Model (E3SM) project funded by the U.S. Department of Energy, Office of Science, Office of Biological and Environmental Research. This work was supported by LLNL LDRD project [25-SI-007] “Framework for Optimal Critical-Infrastructure Solutions and Decision Support”, LLNL LDRD project [23-ERD-010], “Forecasting and mitigating the impacts of climate change on renewable energy resources and grid reliability” and LLNL LDRD project [22-SI-008] “Climate Resilience for National Security”. LLNL Institutional Computing Grand Challenge program provided the computing support for this work. </a:t>
            </a:r>
          </a:p>
          <a:p>
            <a:endParaRPr lang="en-US" sz="1200"/>
          </a:p>
          <a:p>
            <a:pPr algn="just"/>
            <a:r>
              <a:rPr lang="en-US" sz="1200"/>
              <a:t>Work at LLNL was performed under the auspices of the U.S. DOE by LLNL under contract no. DE-AC52-07NA27344.</a:t>
            </a:r>
          </a:p>
        </p:txBody>
      </p:sp>
      <p:pic>
        <p:nvPicPr>
          <p:cNvPr id="4" name="Picture 3">
            <a:extLst>
              <a:ext uri="{FF2B5EF4-FFF2-40B4-BE49-F238E27FC236}">
                <a16:creationId xmlns:a16="http://schemas.microsoft.com/office/drawing/2014/main" id="{230FF614-F4B7-1FEB-C007-6B874667D43B}"/>
              </a:ext>
            </a:extLst>
          </p:cNvPr>
          <p:cNvPicPr>
            <a:picLocks noChangeAspect="1"/>
          </p:cNvPicPr>
          <p:nvPr/>
        </p:nvPicPr>
        <p:blipFill>
          <a:blip r:embed="rId4"/>
          <a:stretch>
            <a:fillRect/>
          </a:stretch>
        </p:blipFill>
        <p:spPr>
          <a:xfrm>
            <a:off x="10261904" y="975412"/>
            <a:ext cx="1360170" cy="1360170"/>
          </a:xfrm>
          <a:prstGeom prst="rect">
            <a:avLst/>
          </a:prstGeom>
        </p:spPr>
      </p:pic>
      <p:pic>
        <p:nvPicPr>
          <p:cNvPr id="5" name="Picture 4">
            <a:extLst>
              <a:ext uri="{FF2B5EF4-FFF2-40B4-BE49-F238E27FC236}">
                <a16:creationId xmlns:a16="http://schemas.microsoft.com/office/drawing/2014/main" id="{C4D6D3EA-ABEF-151E-9FFC-0BB8BFA511EC}"/>
              </a:ext>
            </a:extLst>
          </p:cNvPr>
          <p:cNvPicPr>
            <a:picLocks noChangeAspect="1"/>
          </p:cNvPicPr>
          <p:nvPr/>
        </p:nvPicPr>
        <p:blipFill>
          <a:blip r:embed="rId5"/>
          <a:stretch>
            <a:fillRect/>
          </a:stretch>
        </p:blipFill>
        <p:spPr>
          <a:xfrm>
            <a:off x="10275239" y="2577079"/>
            <a:ext cx="1333500" cy="1333500"/>
          </a:xfrm>
          <a:prstGeom prst="rect">
            <a:avLst/>
          </a:prstGeom>
        </p:spPr>
      </p:pic>
    </p:spTree>
    <p:extLst>
      <p:ext uri="{BB962C8B-B14F-4D97-AF65-F5344CB8AC3E}">
        <p14:creationId xmlns:p14="http://schemas.microsoft.com/office/powerpoint/2010/main" val="1143451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4A9D0-6AF5-702F-58E5-35660CC93ABC}"/>
              </a:ext>
            </a:extLst>
          </p:cNvPr>
          <p:cNvSpPr>
            <a:spLocks noGrp="1"/>
          </p:cNvSpPr>
          <p:nvPr>
            <p:ph type="title"/>
          </p:nvPr>
        </p:nvSpPr>
        <p:spPr>
          <a:xfrm>
            <a:off x="731520" y="228600"/>
            <a:ext cx="10614329" cy="1025721"/>
          </a:xfrm>
        </p:spPr>
        <p:txBody>
          <a:bodyPr/>
          <a:lstStyle/>
          <a:p>
            <a:r>
              <a:rPr lang="en-US" b="1"/>
              <a:t>Previously... E3SM refined </a:t>
            </a:r>
            <a:br>
              <a:rPr lang="en-US" b="1"/>
            </a:br>
            <a:r>
              <a:rPr lang="en-US" b="1"/>
              <a:t>to 25 km over CONUS</a:t>
            </a:r>
          </a:p>
        </p:txBody>
      </p:sp>
      <p:pic>
        <p:nvPicPr>
          <p:cNvPr id="4" name="Picture 3">
            <a:extLst>
              <a:ext uri="{FF2B5EF4-FFF2-40B4-BE49-F238E27FC236}">
                <a16:creationId xmlns:a16="http://schemas.microsoft.com/office/drawing/2014/main" id="{1530646B-5683-BC4E-8315-814CDA56C316}"/>
              </a:ext>
            </a:extLst>
          </p:cNvPr>
          <p:cNvPicPr>
            <a:picLocks noChangeAspect="1"/>
          </p:cNvPicPr>
          <p:nvPr/>
        </p:nvPicPr>
        <p:blipFill>
          <a:blip r:embed="rId2"/>
          <a:stretch>
            <a:fillRect/>
          </a:stretch>
        </p:blipFill>
        <p:spPr>
          <a:xfrm>
            <a:off x="185067" y="2298483"/>
            <a:ext cx="7880350" cy="3886200"/>
          </a:xfrm>
          <a:prstGeom prst="rect">
            <a:avLst/>
          </a:prstGeom>
        </p:spPr>
      </p:pic>
      <p:sp>
        <p:nvSpPr>
          <p:cNvPr id="5" name="TextBox 4">
            <a:extLst>
              <a:ext uri="{FF2B5EF4-FFF2-40B4-BE49-F238E27FC236}">
                <a16:creationId xmlns:a16="http://schemas.microsoft.com/office/drawing/2014/main" id="{C0D25051-D76E-F6B6-6EEA-739F37128DD2}"/>
              </a:ext>
            </a:extLst>
          </p:cNvPr>
          <p:cNvSpPr txBox="1"/>
          <p:nvPr/>
        </p:nvSpPr>
        <p:spPr>
          <a:xfrm>
            <a:off x="8659299" y="6468837"/>
            <a:ext cx="3333507" cy="369332"/>
          </a:xfrm>
          <a:prstGeom prst="rect">
            <a:avLst/>
          </a:prstGeom>
          <a:noFill/>
        </p:spPr>
        <p:txBody>
          <a:bodyPr wrap="square" rtlCol="0">
            <a:spAutoFit/>
          </a:bodyPr>
          <a:lstStyle/>
          <a:p>
            <a:r>
              <a:rPr lang="en-US"/>
              <a:t>Lee et al. (2025, AIP Advances)</a:t>
            </a:r>
          </a:p>
        </p:txBody>
      </p:sp>
      <p:sp>
        <p:nvSpPr>
          <p:cNvPr id="6" name="TextBox 5">
            <a:extLst>
              <a:ext uri="{FF2B5EF4-FFF2-40B4-BE49-F238E27FC236}">
                <a16:creationId xmlns:a16="http://schemas.microsoft.com/office/drawing/2014/main" id="{8871ED6A-DEB2-F38A-9C30-BFDA414F11F8}"/>
              </a:ext>
            </a:extLst>
          </p:cNvPr>
          <p:cNvSpPr txBox="1"/>
          <p:nvPr/>
        </p:nvSpPr>
        <p:spPr>
          <a:xfrm>
            <a:off x="8432528" y="4686821"/>
            <a:ext cx="3113588" cy="1323439"/>
          </a:xfrm>
          <a:prstGeom prst="rect">
            <a:avLst/>
          </a:prstGeom>
          <a:solidFill>
            <a:srgbClr val="FFFF96"/>
          </a:solidFill>
        </p:spPr>
        <p:txBody>
          <a:bodyPr wrap="square" rtlCol="0">
            <a:spAutoFit/>
          </a:bodyPr>
          <a:lstStyle/>
          <a:p>
            <a:r>
              <a:rPr lang="en-US" sz="2000"/>
              <a:t>For wind, E3SM 25 km matches EIA and other data products well, except in the WECC.</a:t>
            </a:r>
          </a:p>
        </p:txBody>
      </p:sp>
      <p:sp>
        <p:nvSpPr>
          <p:cNvPr id="11" name="TextBox 10">
            <a:extLst>
              <a:ext uri="{FF2B5EF4-FFF2-40B4-BE49-F238E27FC236}">
                <a16:creationId xmlns:a16="http://schemas.microsoft.com/office/drawing/2014/main" id="{342C5A64-111A-F3DF-CC5A-6205C1B1B376}"/>
              </a:ext>
            </a:extLst>
          </p:cNvPr>
          <p:cNvSpPr txBox="1"/>
          <p:nvPr/>
        </p:nvSpPr>
        <p:spPr>
          <a:xfrm>
            <a:off x="834330" y="2190526"/>
            <a:ext cx="1596656" cy="707886"/>
          </a:xfrm>
          <a:prstGeom prst="rect">
            <a:avLst/>
          </a:prstGeom>
          <a:solidFill>
            <a:schemeClr val="bg2">
              <a:lumMod val="90000"/>
            </a:schemeClr>
          </a:solidFill>
        </p:spPr>
        <p:txBody>
          <a:bodyPr wrap="none" rtlCol="0">
            <a:spAutoFit/>
          </a:bodyPr>
          <a:lstStyle/>
          <a:p>
            <a:pPr algn="ctr"/>
            <a:r>
              <a:rPr lang="en-US" sz="1600" b="1">
                <a:solidFill>
                  <a:srgbClr val="3E00FF"/>
                </a:solidFill>
              </a:rPr>
              <a:t>WECC</a:t>
            </a:r>
          </a:p>
          <a:p>
            <a:pPr algn="ctr"/>
            <a:r>
              <a:rPr lang="en-US" sz="1200">
                <a:solidFill>
                  <a:srgbClr val="3E00FF"/>
                </a:solidFill>
              </a:rPr>
              <a:t>Western Electricity </a:t>
            </a:r>
          </a:p>
          <a:p>
            <a:pPr algn="ctr"/>
            <a:r>
              <a:rPr lang="en-US" sz="1200">
                <a:solidFill>
                  <a:srgbClr val="3E00FF"/>
                </a:solidFill>
              </a:rPr>
              <a:t>Coordinating Council</a:t>
            </a:r>
          </a:p>
        </p:txBody>
      </p:sp>
      <p:sp>
        <p:nvSpPr>
          <p:cNvPr id="12" name="Rectangle 11">
            <a:extLst>
              <a:ext uri="{FF2B5EF4-FFF2-40B4-BE49-F238E27FC236}">
                <a16:creationId xmlns:a16="http://schemas.microsoft.com/office/drawing/2014/main" id="{00505B07-A1E6-3917-1775-87756D66F45F}"/>
              </a:ext>
            </a:extLst>
          </p:cNvPr>
          <p:cNvSpPr/>
          <p:nvPr/>
        </p:nvSpPr>
        <p:spPr>
          <a:xfrm>
            <a:off x="2644588" y="2298483"/>
            <a:ext cx="2841812" cy="2546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5FA08FE-BD5C-C77F-39B6-36B6A761A807}"/>
              </a:ext>
            </a:extLst>
          </p:cNvPr>
          <p:cNvSpPr txBox="1"/>
          <p:nvPr/>
        </p:nvSpPr>
        <p:spPr>
          <a:xfrm>
            <a:off x="3429115" y="2190526"/>
            <a:ext cx="1461490" cy="707886"/>
          </a:xfrm>
          <a:prstGeom prst="rect">
            <a:avLst/>
          </a:prstGeom>
          <a:solidFill>
            <a:schemeClr val="bg2">
              <a:lumMod val="90000"/>
            </a:schemeClr>
          </a:solidFill>
        </p:spPr>
        <p:txBody>
          <a:bodyPr wrap="none" rtlCol="0">
            <a:spAutoFit/>
          </a:bodyPr>
          <a:lstStyle/>
          <a:p>
            <a:pPr algn="ctr"/>
            <a:r>
              <a:rPr lang="en-US" sz="1600" b="1">
                <a:solidFill>
                  <a:srgbClr val="238100"/>
                </a:solidFill>
              </a:rPr>
              <a:t>MRO</a:t>
            </a:r>
          </a:p>
          <a:p>
            <a:pPr algn="ctr"/>
            <a:r>
              <a:rPr lang="en-US" sz="1200">
                <a:solidFill>
                  <a:srgbClr val="238100"/>
                </a:solidFill>
              </a:rPr>
              <a:t>Midwest Reliability </a:t>
            </a:r>
          </a:p>
          <a:p>
            <a:pPr algn="ctr"/>
            <a:r>
              <a:rPr lang="en-US" sz="1200">
                <a:solidFill>
                  <a:srgbClr val="238100"/>
                </a:solidFill>
              </a:rPr>
              <a:t>Organization</a:t>
            </a:r>
          </a:p>
        </p:txBody>
      </p:sp>
      <p:sp>
        <p:nvSpPr>
          <p:cNvPr id="14" name="TextBox 13">
            <a:extLst>
              <a:ext uri="{FF2B5EF4-FFF2-40B4-BE49-F238E27FC236}">
                <a16:creationId xmlns:a16="http://schemas.microsoft.com/office/drawing/2014/main" id="{5648EDD3-775A-8A1A-94FE-A359BC190A30}"/>
              </a:ext>
            </a:extLst>
          </p:cNvPr>
          <p:cNvSpPr txBox="1"/>
          <p:nvPr/>
        </p:nvSpPr>
        <p:spPr>
          <a:xfrm>
            <a:off x="5885248" y="2282859"/>
            <a:ext cx="1640706" cy="523220"/>
          </a:xfrm>
          <a:prstGeom prst="rect">
            <a:avLst/>
          </a:prstGeom>
          <a:solidFill>
            <a:schemeClr val="bg2">
              <a:lumMod val="90000"/>
            </a:schemeClr>
          </a:solidFill>
        </p:spPr>
        <p:txBody>
          <a:bodyPr wrap="none" rtlCol="0">
            <a:spAutoFit/>
          </a:bodyPr>
          <a:lstStyle/>
          <a:p>
            <a:pPr algn="ctr"/>
            <a:r>
              <a:rPr lang="en-US" sz="1600" b="1">
                <a:solidFill>
                  <a:srgbClr val="F10600"/>
                </a:solidFill>
              </a:rPr>
              <a:t>TRE</a:t>
            </a:r>
          </a:p>
          <a:p>
            <a:r>
              <a:rPr lang="en-US" sz="1200">
                <a:solidFill>
                  <a:srgbClr val="F10600"/>
                </a:solidFill>
              </a:rPr>
              <a:t>Texas Reliability Entity</a:t>
            </a:r>
          </a:p>
        </p:txBody>
      </p:sp>
      <p:sp>
        <p:nvSpPr>
          <p:cNvPr id="15" name="TextBox 14">
            <a:extLst>
              <a:ext uri="{FF2B5EF4-FFF2-40B4-BE49-F238E27FC236}">
                <a16:creationId xmlns:a16="http://schemas.microsoft.com/office/drawing/2014/main" id="{7217A700-B48A-B09D-7657-641F5899BADD}"/>
              </a:ext>
            </a:extLst>
          </p:cNvPr>
          <p:cNvSpPr txBox="1"/>
          <p:nvPr/>
        </p:nvSpPr>
        <p:spPr>
          <a:xfrm>
            <a:off x="1033005" y="4309016"/>
            <a:ext cx="1396536" cy="646331"/>
          </a:xfrm>
          <a:prstGeom prst="rect">
            <a:avLst/>
          </a:prstGeom>
          <a:solidFill>
            <a:schemeClr val="bg2">
              <a:lumMod val="90000"/>
            </a:schemeClr>
          </a:solidFill>
        </p:spPr>
        <p:txBody>
          <a:bodyPr wrap="none" rtlCol="0">
            <a:spAutoFit/>
          </a:bodyPr>
          <a:lstStyle/>
          <a:p>
            <a:pPr algn="ctr"/>
            <a:r>
              <a:rPr lang="en-US" sz="1600" b="1">
                <a:solidFill>
                  <a:srgbClr val="48BFC0"/>
                </a:solidFill>
              </a:rPr>
              <a:t>NPCC</a:t>
            </a:r>
          </a:p>
          <a:p>
            <a:pPr algn="ctr"/>
            <a:r>
              <a:rPr lang="en-US" sz="1000">
                <a:solidFill>
                  <a:srgbClr val="48BFC0"/>
                </a:solidFill>
              </a:rPr>
              <a:t>Northeast Power</a:t>
            </a:r>
          </a:p>
          <a:p>
            <a:pPr algn="ctr"/>
            <a:r>
              <a:rPr lang="en-US" sz="1000">
                <a:solidFill>
                  <a:srgbClr val="48BFC0"/>
                </a:solidFill>
              </a:rPr>
              <a:t>Coordinating Council</a:t>
            </a:r>
            <a:endParaRPr lang="en-US" sz="1000"/>
          </a:p>
        </p:txBody>
      </p:sp>
      <p:sp>
        <p:nvSpPr>
          <p:cNvPr id="16" name="TextBox 15">
            <a:extLst>
              <a:ext uri="{FF2B5EF4-FFF2-40B4-BE49-F238E27FC236}">
                <a16:creationId xmlns:a16="http://schemas.microsoft.com/office/drawing/2014/main" id="{ABB65001-FAEB-CDDE-602A-67BC6E6A56A0}"/>
              </a:ext>
            </a:extLst>
          </p:cNvPr>
          <p:cNvSpPr txBox="1"/>
          <p:nvPr/>
        </p:nvSpPr>
        <p:spPr>
          <a:xfrm>
            <a:off x="3773825" y="4309016"/>
            <a:ext cx="1024639" cy="646331"/>
          </a:xfrm>
          <a:prstGeom prst="rect">
            <a:avLst/>
          </a:prstGeom>
          <a:solidFill>
            <a:schemeClr val="bg2">
              <a:lumMod val="90000"/>
            </a:schemeClr>
          </a:solidFill>
        </p:spPr>
        <p:txBody>
          <a:bodyPr wrap="none" rtlCol="0">
            <a:spAutoFit/>
          </a:bodyPr>
          <a:lstStyle/>
          <a:p>
            <a:pPr algn="ctr"/>
            <a:r>
              <a:rPr lang="en-US" sz="1600" b="1">
                <a:solidFill>
                  <a:srgbClr val="B800C4"/>
                </a:solidFill>
              </a:rPr>
              <a:t>RFC</a:t>
            </a:r>
          </a:p>
          <a:p>
            <a:r>
              <a:rPr lang="en-US" sz="1000">
                <a:solidFill>
                  <a:srgbClr val="B800C4"/>
                </a:solidFill>
              </a:rPr>
              <a:t>Reliability First </a:t>
            </a:r>
          </a:p>
          <a:p>
            <a:pPr algn="ctr"/>
            <a:r>
              <a:rPr lang="en-US" sz="1000">
                <a:solidFill>
                  <a:srgbClr val="B800C4"/>
                </a:solidFill>
              </a:rPr>
              <a:t>Council</a:t>
            </a:r>
          </a:p>
        </p:txBody>
      </p:sp>
      <p:sp>
        <p:nvSpPr>
          <p:cNvPr id="17" name="TextBox 16">
            <a:extLst>
              <a:ext uri="{FF2B5EF4-FFF2-40B4-BE49-F238E27FC236}">
                <a16:creationId xmlns:a16="http://schemas.microsoft.com/office/drawing/2014/main" id="{0B27AE9C-F6AA-31C6-2C64-66C1975529DE}"/>
              </a:ext>
            </a:extLst>
          </p:cNvPr>
          <p:cNvSpPr txBox="1"/>
          <p:nvPr/>
        </p:nvSpPr>
        <p:spPr>
          <a:xfrm>
            <a:off x="6230511" y="4309016"/>
            <a:ext cx="1406154" cy="646331"/>
          </a:xfrm>
          <a:prstGeom prst="rect">
            <a:avLst/>
          </a:prstGeom>
          <a:solidFill>
            <a:schemeClr val="bg2">
              <a:lumMod val="90000"/>
            </a:schemeClr>
          </a:solidFill>
        </p:spPr>
        <p:txBody>
          <a:bodyPr wrap="none" rtlCol="0">
            <a:spAutoFit/>
          </a:bodyPr>
          <a:lstStyle/>
          <a:p>
            <a:pPr algn="ctr"/>
            <a:r>
              <a:rPr lang="en-US" sz="1600" b="1">
                <a:solidFill>
                  <a:srgbClr val="F48D00"/>
                </a:solidFill>
              </a:rPr>
              <a:t>SERC</a:t>
            </a:r>
          </a:p>
          <a:p>
            <a:pPr algn="ctr"/>
            <a:r>
              <a:rPr lang="en-US" sz="1000">
                <a:solidFill>
                  <a:srgbClr val="F48D00"/>
                </a:solidFill>
              </a:rPr>
              <a:t>Southeastern Electric </a:t>
            </a:r>
          </a:p>
          <a:p>
            <a:pPr algn="ctr"/>
            <a:r>
              <a:rPr lang="en-US" sz="1000">
                <a:solidFill>
                  <a:srgbClr val="F48D00"/>
                </a:solidFill>
              </a:rPr>
              <a:t>Reliability Council</a:t>
            </a:r>
          </a:p>
        </p:txBody>
      </p:sp>
      <p:sp>
        <p:nvSpPr>
          <p:cNvPr id="18" name="TextBox 17">
            <a:extLst>
              <a:ext uri="{FF2B5EF4-FFF2-40B4-BE49-F238E27FC236}">
                <a16:creationId xmlns:a16="http://schemas.microsoft.com/office/drawing/2014/main" id="{867C043C-9A47-5E92-714F-F24EC378A2F2}"/>
              </a:ext>
            </a:extLst>
          </p:cNvPr>
          <p:cNvSpPr txBox="1"/>
          <p:nvPr/>
        </p:nvSpPr>
        <p:spPr>
          <a:xfrm>
            <a:off x="1756312" y="1461750"/>
            <a:ext cx="4449295" cy="461665"/>
          </a:xfrm>
          <a:prstGeom prst="rect">
            <a:avLst/>
          </a:prstGeom>
          <a:noFill/>
        </p:spPr>
        <p:txBody>
          <a:bodyPr wrap="none" rtlCol="0">
            <a:spAutoFit/>
          </a:bodyPr>
          <a:lstStyle/>
          <a:p>
            <a:r>
              <a:rPr lang="en-US" sz="2400" b="1"/>
              <a:t>Wind monthly capacity factors</a:t>
            </a:r>
          </a:p>
        </p:txBody>
      </p:sp>
      <p:pic>
        <p:nvPicPr>
          <p:cNvPr id="3" name="Picture 2">
            <a:extLst>
              <a:ext uri="{FF2B5EF4-FFF2-40B4-BE49-F238E27FC236}">
                <a16:creationId xmlns:a16="http://schemas.microsoft.com/office/drawing/2014/main" id="{D22B3B4C-1E22-EB6D-3486-4B17A66C4973}"/>
              </a:ext>
            </a:extLst>
          </p:cNvPr>
          <p:cNvPicPr>
            <a:picLocks noChangeAspect="1"/>
          </p:cNvPicPr>
          <p:nvPr/>
        </p:nvPicPr>
        <p:blipFill>
          <a:blip r:embed="rId3"/>
          <a:stretch>
            <a:fillRect/>
          </a:stretch>
        </p:blipFill>
        <p:spPr>
          <a:xfrm>
            <a:off x="7636665" y="533125"/>
            <a:ext cx="4239768" cy="2192528"/>
          </a:xfrm>
          <a:prstGeom prst="rect">
            <a:avLst/>
          </a:prstGeom>
        </p:spPr>
      </p:pic>
      <p:grpSp>
        <p:nvGrpSpPr>
          <p:cNvPr id="20" name="Group 19">
            <a:extLst>
              <a:ext uri="{FF2B5EF4-FFF2-40B4-BE49-F238E27FC236}">
                <a16:creationId xmlns:a16="http://schemas.microsoft.com/office/drawing/2014/main" id="{55FB1BCB-1EDE-1207-2620-CBC77DCA19B6}"/>
              </a:ext>
            </a:extLst>
          </p:cNvPr>
          <p:cNvGrpSpPr/>
          <p:nvPr/>
        </p:nvGrpSpPr>
        <p:grpSpPr>
          <a:xfrm>
            <a:off x="8310282" y="3341977"/>
            <a:ext cx="2484103" cy="949109"/>
            <a:chOff x="8310282" y="3341977"/>
            <a:chExt cx="2484103" cy="949109"/>
          </a:xfrm>
        </p:grpSpPr>
        <p:sp>
          <p:nvSpPr>
            <p:cNvPr id="7" name="Rectangle 6">
              <a:extLst>
                <a:ext uri="{FF2B5EF4-FFF2-40B4-BE49-F238E27FC236}">
                  <a16:creationId xmlns:a16="http://schemas.microsoft.com/office/drawing/2014/main" id="{6F4670AD-4006-315A-EEE8-7DA832D2D269}"/>
                </a:ext>
              </a:extLst>
            </p:cNvPr>
            <p:cNvSpPr/>
            <p:nvPr/>
          </p:nvSpPr>
          <p:spPr>
            <a:xfrm>
              <a:off x="8421438" y="3429000"/>
              <a:ext cx="457200" cy="231146"/>
            </a:xfrm>
            <a:prstGeom prst="rect">
              <a:avLst/>
            </a:prstGeom>
            <a:solidFill>
              <a:srgbClr val="96BADB"/>
            </a:solidFill>
            <a:ln>
              <a:solidFill>
                <a:srgbClr val="96BAD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4D79793-7B52-3283-6F01-830D1782CB90}"/>
                </a:ext>
              </a:extLst>
            </p:cNvPr>
            <p:cNvSpPr txBox="1"/>
            <p:nvPr/>
          </p:nvSpPr>
          <p:spPr>
            <a:xfrm>
              <a:off x="8927912" y="3359907"/>
              <a:ext cx="1398140" cy="369332"/>
            </a:xfrm>
            <a:prstGeom prst="rect">
              <a:avLst/>
            </a:prstGeom>
            <a:noFill/>
          </p:spPr>
          <p:txBody>
            <a:bodyPr wrap="none" rtlCol="0">
              <a:spAutoFit/>
            </a:bodyPr>
            <a:lstStyle/>
            <a:p>
              <a:r>
                <a:rPr lang="en-US"/>
                <a:t>E3SM 25 km</a:t>
              </a:r>
            </a:p>
          </p:txBody>
        </p:sp>
        <p:sp>
          <p:nvSpPr>
            <p:cNvPr id="9" name="Rectangle 8">
              <a:extLst>
                <a:ext uri="{FF2B5EF4-FFF2-40B4-BE49-F238E27FC236}">
                  <a16:creationId xmlns:a16="http://schemas.microsoft.com/office/drawing/2014/main" id="{E88B114A-8F99-E87A-01FD-CDC7DC2AEA82}"/>
                </a:ext>
              </a:extLst>
            </p:cNvPr>
            <p:cNvSpPr/>
            <p:nvPr/>
          </p:nvSpPr>
          <p:spPr>
            <a:xfrm>
              <a:off x="8421438" y="3904130"/>
              <a:ext cx="457200" cy="231146"/>
            </a:xfrm>
            <a:prstGeom prst="rect">
              <a:avLst/>
            </a:prstGeom>
            <a:solidFill>
              <a:srgbClr val="85C07A"/>
            </a:solidFill>
            <a:ln>
              <a:solidFill>
                <a:srgbClr val="96BAD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DBAEF3D-9824-C273-A129-FE740F32975F}"/>
                </a:ext>
              </a:extLst>
            </p:cNvPr>
            <p:cNvSpPr txBox="1"/>
            <p:nvPr/>
          </p:nvSpPr>
          <p:spPr>
            <a:xfrm>
              <a:off x="8927912" y="3835037"/>
              <a:ext cx="1866473" cy="369332"/>
            </a:xfrm>
            <a:prstGeom prst="rect">
              <a:avLst/>
            </a:prstGeom>
            <a:noFill/>
          </p:spPr>
          <p:txBody>
            <a:bodyPr wrap="none" rtlCol="0">
              <a:spAutoFit/>
            </a:bodyPr>
            <a:lstStyle/>
            <a:p>
              <a:r>
                <a:rPr lang="en-US"/>
                <a:t>EIA monthly data</a:t>
              </a:r>
            </a:p>
          </p:txBody>
        </p:sp>
        <p:sp>
          <p:nvSpPr>
            <p:cNvPr id="19" name="Rectangle 18">
              <a:extLst>
                <a:ext uri="{FF2B5EF4-FFF2-40B4-BE49-F238E27FC236}">
                  <a16:creationId xmlns:a16="http://schemas.microsoft.com/office/drawing/2014/main" id="{D06CC4A1-65D7-E7B2-E4BB-2784E9BD30AC}"/>
                </a:ext>
              </a:extLst>
            </p:cNvPr>
            <p:cNvSpPr/>
            <p:nvPr/>
          </p:nvSpPr>
          <p:spPr>
            <a:xfrm>
              <a:off x="8310282" y="3341977"/>
              <a:ext cx="2484103" cy="949109"/>
            </a:xfrm>
            <a:prstGeom prst="rect">
              <a:avLst/>
            </a:prstGeom>
            <a:no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4423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07B48-B2A4-D26A-97D4-B19E73A99C65}"/>
              </a:ext>
            </a:extLst>
          </p:cNvPr>
          <p:cNvSpPr>
            <a:spLocks noGrp="1"/>
          </p:cNvSpPr>
          <p:nvPr>
            <p:ph type="title"/>
          </p:nvPr>
        </p:nvSpPr>
        <p:spPr>
          <a:xfrm>
            <a:off x="731520" y="228600"/>
            <a:ext cx="10614329" cy="1025721"/>
          </a:xfrm>
        </p:spPr>
        <p:txBody>
          <a:bodyPr/>
          <a:lstStyle/>
          <a:p>
            <a:r>
              <a:rPr lang="en-US" b="1"/>
              <a:t>Previously...  Zooming in over WECC</a:t>
            </a:r>
          </a:p>
        </p:txBody>
      </p:sp>
      <p:pic>
        <p:nvPicPr>
          <p:cNvPr id="4" name="Picture 3">
            <a:extLst>
              <a:ext uri="{FF2B5EF4-FFF2-40B4-BE49-F238E27FC236}">
                <a16:creationId xmlns:a16="http://schemas.microsoft.com/office/drawing/2014/main" id="{B797BE2F-C269-CC76-4FB8-E326AAB4D66C}"/>
              </a:ext>
            </a:extLst>
          </p:cNvPr>
          <p:cNvPicPr>
            <a:picLocks noChangeAspect="1"/>
          </p:cNvPicPr>
          <p:nvPr/>
        </p:nvPicPr>
        <p:blipFill>
          <a:blip r:embed="rId2"/>
          <a:stretch>
            <a:fillRect/>
          </a:stretch>
        </p:blipFill>
        <p:spPr>
          <a:xfrm>
            <a:off x="203521" y="918648"/>
            <a:ext cx="7772400" cy="3831882"/>
          </a:xfrm>
          <a:prstGeom prst="rect">
            <a:avLst/>
          </a:prstGeom>
        </p:spPr>
      </p:pic>
      <p:pic>
        <p:nvPicPr>
          <p:cNvPr id="5" name="Picture 4">
            <a:extLst>
              <a:ext uri="{FF2B5EF4-FFF2-40B4-BE49-F238E27FC236}">
                <a16:creationId xmlns:a16="http://schemas.microsoft.com/office/drawing/2014/main" id="{7595442E-00A7-9E35-A2EE-C651207D52F0}"/>
              </a:ext>
            </a:extLst>
          </p:cNvPr>
          <p:cNvPicPr>
            <a:picLocks noChangeAspect="1"/>
          </p:cNvPicPr>
          <p:nvPr/>
        </p:nvPicPr>
        <p:blipFill>
          <a:blip r:embed="rId3"/>
          <a:stretch>
            <a:fillRect/>
          </a:stretch>
        </p:blipFill>
        <p:spPr>
          <a:xfrm>
            <a:off x="6038684" y="3054876"/>
            <a:ext cx="4309745" cy="3261995"/>
          </a:xfrm>
          <a:prstGeom prst="rect">
            <a:avLst/>
          </a:prstGeom>
        </p:spPr>
      </p:pic>
      <p:sp>
        <p:nvSpPr>
          <p:cNvPr id="6" name="TextBox 5">
            <a:extLst>
              <a:ext uri="{FF2B5EF4-FFF2-40B4-BE49-F238E27FC236}">
                <a16:creationId xmlns:a16="http://schemas.microsoft.com/office/drawing/2014/main" id="{D0DE709C-C256-BD1F-E450-C556919F223B}"/>
              </a:ext>
            </a:extLst>
          </p:cNvPr>
          <p:cNvSpPr txBox="1"/>
          <p:nvPr/>
        </p:nvSpPr>
        <p:spPr>
          <a:xfrm>
            <a:off x="203521" y="5927258"/>
            <a:ext cx="3333507" cy="369332"/>
          </a:xfrm>
          <a:prstGeom prst="rect">
            <a:avLst/>
          </a:prstGeom>
          <a:noFill/>
        </p:spPr>
        <p:txBody>
          <a:bodyPr wrap="square" rtlCol="0">
            <a:spAutoFit/>
          </a:bodyPr>
          <a:lstStyle/>
          <a:p>
            <a:r>
              <a:rPr lang="en-US"/>
              <a:t>Lee et al. (2025, AIP Advances)</a:t>
            </a:r>
          </a:p>
        </p:txBody>
      </p:sp>
      <p:sp>
        <p:nvSpPr>
          <p:cNvPr id="7" name="TextBox 6">
            <a:extLst>
              <a:ext uri="{FF2B5EF4-FFF2-40B4-BE49-F238E27FC236}">
                <a16:creationId xmlns:a16="http://schemas.microsoft.com/office/drawing/2014/main" id="{E579D436-89DF-306A-5C6B-71980F821334}"/>
              </a:ext>
            </a:extLst>
          </p:cNvPr>
          <p:cNvSpPr txBox="1"/>
          <p:nvPr/>
        </p:nvSpPr>
        <p:spPr>
          <a:xfrm>
            <a:off x="8728748" y="1646767"/>
            <a:ext cx="3113588" cy="1015663"/>
          </a:xfrm>
          <a:prstGeom prst="rect">
            <a:avLst/>
          </a:prstGeom>
          <a:solidFill>
            <a:srgbClr val="FFFF96"/>
          </a:solidFill>
        </p:spPr>
        <p:txBody>
          <a:bodyPr wrap="square" rtlCol="0">
            <a:spAutoFit/>
          </a:bodyPr>
          <a:lstStyle/>
          <a:p>
            <a:r>
              <a:rPr lang="en-US" sz="2000"/>
              <a:t>In the WECC, California is particularly problematic for E3SM 25 km.</a:t>
            </a:r>
          </a:p>
        </p:txBody>
      </p:sp>
      <p:grpSp>
        <p:nvGrpSpPr>
          <p:cNvPr id="3" name="Group 2">
            <a:extLst>
              <a:ext uri="{FF2B5EF4-FFF2-40B4-BE49-F238E27FC236}">
                <a16:creationId xmlns:a16="http://schemas.microsoft.com/office/drawing/2014/main" id="{EEE25EF3-3AF2-4D58-DEF1-44966A1B8CC3}"/>
              </a:ext>
            </a:extLst>
          </p:cNvPr>
          <p:cNvGrpSpPr/>
          <p:nvPr/>
        </p:nvGrpSpPr>
        <p:grpSpPr>
          <a:xfrm>
            <a:off x="1479177" y="4864339"/>
            <a:ext cx="2484103" cy="949109"/>
            <a:chOff x="8310282" y="3341977"/>
            <a:chExt cx="2484103" cy="949109"/>
          </a:xfrm>
        </p:grpSpPr>
        <p:sp>
          <p:nvSpPr>
            <p:cNvPr id="8" name="Rectangle 7">
              <a:extLst>
                <a:ext uri="{FF2B5EF4-FFF2-40B4-BE49-F238E27FC236}">
                  <a16:creationId xmlns:a16="http://schemas.microsoft.com/office/drawing/2014/main" id="{43619F6A-F221-F523-21C1-C57DC0A35958}"/>
                </a:ext>
              </a:extLst>
            </p:cNvPr>
            <p:cNvSpPr/>
            <p:nvPr/>
          </p:nvSpPr>
          <p:spPr>
            <a:xfrm>
              <a:off x="8421438" y="3429000"/>
              <a:ext cx="457200" cy="231146"/>
            </a:xfrm>
            <a:prstGeom prst="rect">
              <a:avLst/>
            </a:prstGeom>
            <a:solidFill>
              <a:srgbClr val="96BADB"/>
            </a:solidFill>
            <a:ln>
              <a:solidFill>
                <a:srgbClr val="96BAD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FF93902-E1D4-EAE3-AC2D-E03E21F60A0D}"/>
                </a:ext>
              </a:extLst>
            </p:cNvPr>
            <p:cNvSpPr txBox="1"/>
            <p:nvPr/>
          </p:nvSpPr>
          <p:spPr>
            <a:xfrm>
              <a:off x="8927912" y="3359907"/>
              <a:ext cx="1398140" cy="369332"/>
            </a:xfrm>
            <a:prstGeom prst="rect">
              <a:avLst/>
            </a:prstGeom>
            <a:noFill/>
          </p:spPr>
          <p:txBody>
            <a:bodyPr wrap="none" rtlCol="0">
              <a:spAutoFit/>
            </a:bodyPr>
            <a:lstStyle/>
            <a:p>
              <a:r>
                <a:rPr lang="en-US"/>
                <a:t>E3SM 25 km</a:t>
              </a:r>
            </a:p>
          </p:txBody>
        </p:sp>
        <p:sp>
          <p:nvSpPr>
            <p:cNvPr id="10" name="Rectangle 9">
              <a:extLst>
                <a:ext uri="{FF2B5EF4-FFF2-40B4-BE49-F238E27FC236}">
                  <a16:creationId xmlns:a16="http://schemas.microsoft.com/office/drawing/2014/main" id="{95F5D91B-D88D-725D-1085-70055B08FD07}"/>
                </a:ext>
              </a:extLst>
            </p:cNvPr>
            <p:cNvSpPr/>
            <p:nvPr/>
          </p:nvSpPr>
          <p:spPr>
            <a:xfrm>
              <a:off x="8421438" y="3904130"/>
              <a:ext cx="457200" cy="231146"/>
            </a:xfrm>
            <a:prstGeom prst="rect">
              <a:avLst/>
            </a:prstGeom>
            <a:solidFill>
              <a:srgbClr val="85C07A"/>
            </a:solidFill>
            <a:ln>
              <a:solidFill>
                <a:srgbClr val="96BAD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8DCB3D5-15C8-F18C-47E4-080C24678CBB}"/>
                </a:ext>
              </a:extLst>
            </p:cNvPr>
            <p:cNvSpPr txBox="1"/>
            <p:nvPr/>
          </p:nvSpPr>
          <p:spPr>
            <a:xfrm>
              <a:off x="8927912" y="3835037"/>
              <a:ext cx="1866473" cy="369332"/>
            </a:xfrm>
            <a:prstGeom prst="rect">
              <a:avLst/>
            </a:prstGeom>
            <a:noFill/>
          </p:spPr>
          <p:txBody>
            <a:bodyPr wrap="none" rtlCol="0">
              <a:spAutoFit/>
            </a:bodyPr>
            <a:lstStyle/>
            <a:p>
              <a:r>
                <a:rPr lang="en-US"/>
                <a:t>EIA monthly data</a:t>
              </a:r>
            </a:p>
          </p:txBody>
        </p:sp>
        <p:sp>
          <p:nvSpPr>
            <p:cNvPr id="12" name="Rectangle 11">
              <a:extLst>
                <a:ext uri="{FF2B5EF4-FFF2-40B4-BE49-F238E27FC236}">
                  <a16:creationId xmlns:a16="http://schemas.microsoft.com/office/drawing/2014/main" id="{19FB700D-EB6A-2AD9-9A68-B5E45A0EF6E6}"/>
                </a:ext>
              </a:extLst>
            </p:cNvPr>
            <p:cNvSpPr/>
            <p:nvPr/>
          </p:nvSpPr>
          <p:spPr>
            <a:xfrm>
              <a:off x="8310282" y="3341977"/>
              <a:ext cx="2484103" cy="949109"/>
            </a:xfrm>
            <a:prstGeom prst="rect">
              <a:avLst/>
            </a:prstGeom>
            <a:no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444ED9CA-3641-C023-7C04-2C3A4BEA0D5D}"/>
              </a:ext>
            </a:extLst>
          </p:cNvPr>
          <p:cNvSpPr txBox="1"/>
          <p:nvPr/>
        </p:nvSpPr>
        <p:spPr>
          <a:xfrm>
            <a:off x="998856" y="1236761"/>
            <a:ext cx="1182953" cy="338554"/>
          </a:xfrm>
          <a:prstGeom prst="rect">
            <a:avLst/>
          </a:prstGeom>
          <a:solidFill>
            <a:schemeClr val="bg2">
              <a:lumMod val="90000"/>
            </a:schemeClr>
          </a:solidFill>
        </p:spPr>
        <p:txBody>
          <a:bodyPr wrap="none" rtlCol="0">
            <a:spAutoFit/>
          </a:bodyPr>
          <a:lstStyle/>
          <a:p>
            <a:pPr algn="ctr"/>
            <a:r>
              <a:rPr lang="en-US" sz="1600" b="1">
                <a:solidFill>
                  <a:srgbClr val="3E00FF"/>
                </a:solidFill>
              </a:rPr>
              <a:t>NWPP-NW</a:t>
            </a:r>
          </a:p>
        </p:txBody>
      </p:sp>
      <p:sp>
        <p:nvSpPr>
          <p:cNvPr id="14" name="TextBox 13">
            <a:extLst>
              <a:ext uri="{FF2B5EF4-FFF2-40B4-BE49-F238E27FC236}">
                <a16:creationId xmlns:a16="http://schemas.microsoft.com/office/drawing/2014/main" id="{235E2ECC-10D8-EB1F-ABC7-0727BBF6776D}"/>
              </a:ext>
            </a:extLst>
          </p:cNvPr>
          <p:cNvSpPr txBox="1"/>
          <p:nvPr/>
        </p:nvSpPr>
        <p:spPr>
          <a:xfrm>
            <a:off x="3537028" y="1236761"/>
            <a:ext cx="1107611" cy="338554"/>
          </a:xfrm>
          <a:prstGeom prst="rect">
            <a:avLst/>
          </a:prstGeom>
          <a:solidFill>
            <a:schemeClr val="bg2">
              <a:lumMod val="90000"/>
            </a:schemeClr>
          </a:solidFill>
        </p:spPr>
        <p:txBody>
          <a:bodyPr wrap="none" rtlCol="0">
            <a:spAutoFit/>
          </a:bodyPr>
          <a:lstStyle/>
          <a:p>
            <a:pPr algn="ctr"/>
            <a:r>
              <a:rPr lang="en-US" sz="1600" b="1">
                <a:solidFill>
                  <a:srgbClr val="238100"/>
                </a:solidFill>
              </a:rPr>
              <a:t>NWPP-NE</a:t>
            </a:r>
          </a:p>
        </p:txBody>
      </p:sp>
      <p:sp>
        <p:nvSpPr>
          <p:cNvPr id="15" name="TextBox 14">
            <a:extLst>
              <a:ext uri="{FF2B5EF4-FFF2-40B4-BE49-F238E27FC236}">
                <a16:creationId xmlns:a16="http://schemas.microsoft.com/office/drawing/2014/main" id="{DC397CDA-DCAE-58AC-B32F-CC269A61E58A}"/>
              </a:ext>
            </a:extLst>
          </p:cNvPr>
          <p:cNvSpPr txBox="1"/>
          <p:nvPr/>
        </p:nvSpPr>
        <p:spPr>
          <a:xfrm>
            <a:off x="6212707" y="1236761"/>
            <a:ext cx="985783" cy="338554"/>
          </a:xfrm>
          <a:prstGeom prst="rect">
            <a:avLst/>
          </a:prstGeom>
          <a:solidFill>
            <a:schemeClr val="bg2">
              <a:lumMod val="90000"/>
            </a:schemeClr>
          </a:solidFill>
        </p:spPr>
        <p:txBody>
          <a:bodyPr wrap="none" rtlCol="0">
            <a:spAutoFit/>
          </a:bodyPr>
          <a:lstStyle/>
          <a:p>
            <a:pPr algn="ctr"/>
            <a:r>
              <a:rPr lang="en-US" sz="1600" b="1">
                <a:solidFill>
                  <a:srgbClr val="F10600"/>
                </a:solidFill>
              </a:rPr>
              <a:t>NWPP-C</a:t>
            </a:r>
          </a:p>
        </p:txBody>
      </p:sp>
      <p:sp>
        <p:nvSpPr>
          <p:cNvPr id="16" name="TextBox 15">
            <a:extLst>
              <a:ext uri="{FF2B5EF4-FFF2-40B4-BE49-F238E27FC236}">
                <a16:creationId xmlns:a16="http://schemas.microsoft.com/office/drawing/2014/main" id="{62CF213C-E953-EE1A-AD04-F0B65E047F6F}"/>
              </a:ext>
            </a:extLst>
          </p:cNvPr>
          <p:cNvSpPr txBox="1"/>
          <p:nvPr/>
        </p:nvSpPr>
        <p:spPr>
          <a:xfrm>
            <a:off x="1253397" y="2975530"/>
            <a:ext cx="745589" cy="338554"/>
          </a:xfrm>
          <a:prstGeom prst="rect">
            <a:avLst/>
          </a:prstGeom>
          <a:solidFill>
            <a:schemeClr val="bg2">
              <a:lumMod val="90000"/>
            </a:schemeClr>
          </a:solidFill>
        </p:spPr>
        <p:txBody>
          <a:bodyPr wrap="none" rtlCol="0">
            <a:spAutoFit/>
          </a:bodyPr>
          <a:lstStyle/>
          <a:p>
            <a:pPr algn="ctr"/>
            <a:r>
              <a:rPr lang="en-US" sz="1600" b="1">
                <a:solidFill>
                  <a:srgbClr val="48BFC0"/>
                </a:solidFill>
              </a:rPr>
              <a:t>CAMX</a:t>
            </a:r>
          </a:p>
        </p:txBody>
      </p:sp>
      <p:sp>
        <p:nvSpPr>
          <p:cNvPr id="17" name="TextBox 16">
            <a:extLst>
              <a:ext uri="{FF2B5EF4-FFF2-40B4-BE49-F238E27FC236}">
                <a16:creationId xmlns:a16="http://schemas.microsoft.com/office/drawing/2014/main" id="{7E072868-393D-6F75-C0E8-2EFB6638A495}"/>
              </a:ext>
            </a:extLst>
          </p:cNvPr>
          <p:cNvSpPr txBox="1"/>
          <p:nvPr/>
        </p:nvSpPr>
        <p:spPr>
          <a:xfrm>
            <a:off x="3250428" y="2975530"/>
            <a:ext cx="644920" cy="338554"/>
          </a:xfrm>
          <a:prstGeom prst="rect">
            <a:avLst/>
          </a:prstGeom>
          <a:solidFill>
            <a:schemeClr val="bg2">
              <a:lumMod val="90000"/>
            </a:schemeClr>
          </a:solidFill>
        </p:spPr>
        <p:txBody>
          <a:bodyPr wrap="none" rtlCol="0">
            <a:spAutoFit/>
          </a:bodyPr>
          <a:lstStyle/>
          <a:p>
            <a:pPr algn="ctr"/>
            <a:r>
              <a:rPr lang="en-US" sz="1600" b="1">
                <a:solidFill>
                  <a:srgbClr val="B800C4"/>
                </a:solidFill>
              </a:rPr>
              <a:t>DSW</a:t>
            </a:r>
          </a:p>
        </p:txBody>
      </p:sp>
    </p:spTree>
    <p:extLst>
      <p:ext uri="{BB962C8B-B14F-4D97-AF65-F5344CB8AC3E}">
        <p14:creationId xmlns:p14="http://schemas.microsoft.com/office/powerpoint/2010/main" val="1230512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D6ED0-2AA7-FB0D-E9F1-ABEE729BE34E}"/>
              </a:ext>
            </a:extLst>
          </p:cNvPr>
          <p:cNvSpPr>
            <a:spLocks noGrp="1"/>
          </p:cNvSpPr>
          <p:nvPr>
            <p:ph type="title"/>
          </p:nvPr>
        </p:nvSpPr>
        <p:spPr>
          <a:xfrm>
            <a:off x="731520" y="228600"/>
            <a:ext cx="10614329" cy="1025721"/>
          </a:xfrm>
        </p:spPr>
        <p:txBody>
          <a:bodyPr/>
          <a:lstStyle/>
          <a:p>
            <a:r>
              <a:rPr lang="en-US" b="1"/>
              <a:t>New E3SM simulations</a:t>
            </a:r>
            <a:br>
              <a:rPr lang="en-US"/>
            </a:br>
            <a:r>
              <a:rPr lang="en-US"/>
              <a:t>Let’s increase resolution over California</a:t>
            </a:r>
          </a:p>
        </p:txBody>
      </p:sp>
      <p:grpSp>
        <p:nvGrpSpPr>
          <p:cNvPr id="8" name="Group 7">
            <a:extLst>
              <a:ext uri="{FF2B5EF4-FFF2-40B4-BE49-F238E27FC236}">
                <a16:creationId xmlns:a16="http://schemas.microsoft.com/office/drawing/2014/main" id="{8DE94A90-8E57-1273-AD16-A4A498DD1B99}"/>
              </a:ext>
            </a:extLst>
          </p:cNvPr>
          <p:cNvGrpSpPr/>
          <p:nvPr/>
        </p:nvGrpSpPr>
        <p:grpSpPr>
          <a:xfrm>
            <a:off x="252792" y="1397982"/>
            <a:ext cx="11695540" cy="4267200"/>
            <a:chOff x="252792" y="1397982"/>
            <a:chExt cx="11695540" cy="4267200"/>
          </a:xfrm>
        </p:grpSpPr>
        <p:pic>
          <p:nvPicPr>
            <p:cNvPr id="3" name="Picture 2">
              <a:extLst>
                <a:ext uri="{FF2B5EF4-FFF2-40B4-BE49-F238E27FC236}">
                  <a16:creationId xmlns:a16="http://schemas.microsoft.com/office/drawing/2014/main" id="{150ACD26-3896-6AED-27F6-EE1189E68711}"/>
                </a:ext>
              </a:extLst>
            </p:cNvPr>
            <p:cNvPicPr>
              <a:picLocks noChangeAspect="1"/>
            </p:cNvPicPr>
            <p:nvPr/>
          </p:nvPicPr>
          <p:blipFill>
            <a:blip r:embed="rId2"/>
            <a:stretch>
              <a:fillRect/>
            </a:stretch>
          </p:blipFill>
          <p:spPr>
            <a:xfrm>
              <a:off x="2264037" y="1397982"/>
              <a:ext cx="7645400" cy="4267200"/>
            </a:xfrm>
            <a:prstGeom prst="rect">
              <a:avLst/>
            </a:prstGeom>
          </p:spPr>
        </p:pic>
        <p:pic>
          <p:nvPicPr>
            <p:cNvPr id="4" name="Picture 3">
              <a:extLst>
                <a:ext uri="{FF2B5EF4-FFF2-40B4-BE49-F238E27FC236}">
                  <a16:creationId xmlns:a16="http://schemas.microsoft.com/office/drawing/2014/main" id="{BF31DDDB-5AF7-3504-DA77-B59D644AB4C5}"/>
                </a:ext>
              </a:extLst>
            </p:cNvPr>
            <p:cNvPicPr>
              <a:picLocks noChangeAspect="1"/>
            </p:cNvPicPr>
            <p:nvPr/>
          </p:nvPicPr>
          <p:blipFill>
            <a:blip r:embed="rId3"/>
            <a:stretch>
              <a:fillRect/>
            </a:stretch>
          </p:blipFill>
          <p:spPr>
            <a:xfrm>
              <a:off x="252792" y="2180302"/>
              <a:ext cx="2316480" cy="2702560"/>
            </a:xfrm>
            <a:prstGeom prst="rect">
              <a:avLst/>
            </a:prstGeom>
          </p:spPr>
        </p:pic>
        <p:pic>
          <p:nvPicPr>
            <p:cNvPr id="5" name="Picture 4">
              <a:extLst>
                <a:ext uri="{FF2B5EF4-FFF2-40B4-BE49-F238E27FC236}">
                  <a16:creationId xmlns:a16="http://schemas.microsoft.com/office/drawing/2014/main" id="{9FFADFBA-1FE9-63D1-346E-B8FEC09973B2}"/>
                </a:ext>
              </a:extLst>
            </p:cNvPr>
            <p:cNvPicPr>
              <a:picLocks noChangeAspect="1"/>
            </p:cNvPicPr>
            <p:nvPr/>
          </p:nvPicPr>
          <p:blipFill>
            <a:blip r:embed="rId4"/>
            <a:stretch>
              <a:fillRect/>
            </a:stretch>
          </p:blipFill>
          <p:spPr>
            <a:xfrm>
              <a:off x="9581052" y="2294635"/>
              <a:ext cx="2367280" cy="2682240"/>
            </a:xfrm>
            <a:prstGeom prst="rect">
              <a:avLst/>
            </a:prstGeom>
          </p:spPr>
        </p:pic>
      </p:grpSp>
      <p:sp>
        <p:nvSpPr>
          <p:cNvPr id="6" name="TextBox 5">
            <a:extLst>
              <a:ext uri="{FF2B5EF4-FFF2-40B4-BE49-F238E27FC236}">
                <a16:creationId xmlns:a16="http://schemas.microsoft.com/office/drawing/2014/main" id="{32CDCED3-8A76-A6F6-7CD2-FA7EBE0E071D}"/>
              </a:ext>
            </a:extLst>
          </p:cNvPr>
          <p:cNvSpPr txBox="1"/>
          <p:nvPr/>
        </p:nvSpPr>
        <p:spPr>
          <a:xfrm>
            <a:off x="7812913" y="6444734"/>
            <a:ext cx="4027989" cy="369332"/>
          </a:xfrm>
          <a:prstGeom prst="rect">
            <a:avLst/>
          </a:prstGeom>
          <a:noFill/>
        </p:spPr>
        <p:txBody>
          <a:bodyPr wrap="square" rtlCol="0">
            <a:spAutoFit/>
          </a:bodyPr>
          <a:lstStyle/>
          <a:p>
            <a:r>
              <a:rPr lang="en-US"/>
              <a:t>Zhang et al. (2026,  GMD, under review)</a:t>
            </a:r>
          </a:p>
        </p:txBody>
      </p:sp>
      <p:sp>
        <p:nvSpPr>
          <p:cNvPr id="7" name="TextBox 6">
            <a:extLst>
              <a:ext uri="{FF2B5EF4-FFF2-40B4-BE49-F238E27FC236}">
                <a16:creationId xmlns:a16="http://schemas.microsoft.com/office/drawing/2014/main" id="{DBB45310-9B33-B5E7-98F2-23F0A9C0A10F}"/>
              </a:ext>
            </a:extLst>
          </p:cNvPr>
          <p:cNvSpPr txBox="1"/>
          <p:nvPr/>
        </p:nvSpPr>
        <p:spPr>
          <a:xfrm>
            <a:off x="2832847" y="5854903"/>
            <a:ext cx="9183540" cy="400110"/>
          </a:xfrm>
          <a:prstGeom prst="rect">
            <a:avLst/>
          </a:prstGeom>
          <a:solidFill>
            <a:srgbClr val="FFFF96"/>
          </a:solidFill>
        </p:spPr>
        <p:txBody>
          <a:bodyPr wrap="none" rtlCol="0">
            <a:spAutoFit/>
          </a:bodyPr>
          <a:lstStyle/>
          <a:p>
            <a:r>
              <a:rPr lang="en-US" sz="2000"/>
              <a:t>Dynamical down-scaling from low-resolution E3SM simulations (SST and nudging)</a:t>
            </a:r>
          </a:p>
        </p:txBody>
      </p:sp>
    </p:spTree>
    <p:extLst>
      <p:ext uri="{BB962C8B-B14F-4D97-AF65-F5344CB8AC3E}">
        <p14:creationId xmlns:p14="http://schemas.microsoft.com/office/powerpoint/2010/main" val="745089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669B5-3506-72FD-7497-61D6AF1FD82D}"/>
              </a:ext>
            </a:extLst>
          </p:cNvPr>
          <p:cNvSpPr>
            <a:spLocks noGrp="1"/>
          </p:cNvSpPr>
          <p:nvPr>
            <p:ph type="title"/>
          </p:nvPr>
        </p:nvSpPr>
        <p:spPr>
          <a:xfrm>
            <a:off x="731520" y="228600"/>
            <a:ext cx="4976301" cy="1025721"/>
          </a:xfrm>
        </p:spPr>
        <p:txBody>
          <a:bodyPr/>
          <a:lstStyle/>
          <a:p>
            <a:r>
              <a:rPr lang="en-US" b="1"/>
              <a:t>Wind capacity factors </a:t>
            </a:r>
            <a:br>
              <a:rPr lang="en-US" b="1"/>
            </a:br>
            <a:r>
              <a:rPr lang="en-US" b="1"/>
              <a:t>in CA</a:t>
            </a:r>
          </a:p>
        </p:txBody>
      </p:sp>
      <p:pic>
        <p:nvPicPr>
          <p:cNvPr id="3" name="Picture 2">
            <a:extLst>
              <a:ext uri="{FF2B5EF4-FFF2-40B4-BE49-F238E27FC236}">
                <a16:creationId xmlns:a16="http://schemas.microsoft.com/office/drawing/2014/main" id="{BEC4D927-3702-FC04-F447-1949BE5F15F1}"/>
              </a:ext>
            </a:extLst>
          </p:cNvPr>
          <p:cNvPicPr>
            <a:picLocks noChangeAspect="1"/>
          </p:cNvPicPr>
          <p:nvPr/>
        </p:nvPicPr>
        <p:blipFill>
          <a:blip r:embed="rId2"/>
          <a:stretch>
            <a:fillRect/>
          </a:stretch>
        </p:blipFill>
        <p:spPr>
          <a:xfrm>
            <a:off x="853982" y="1381183"/>
            <a:ext cx="3632200" cy="3219450"/>
          </a:xfrm>
          <a:prstGeom prst="rect">
            <a:avLst/>
          </a:prstGeom>
        </p:spPr>
      </p:pic>
      <p:pic>
        <p:nvPicPr>
          <p:cNvPr id="4" name="Picture 3">
            <a:extLst>
              <a:ext uri="{FF2B5EF4-FFF2-40B4-BE49-F238E27FC236}">
                <a16:creationId xmlns:a16="http://schemas.microsoft.com/office/drawing/2014/main" id="{8269396C-D075-24EC-D8CB-CD8333E0BF34}"/>
              </a:ext>
            </a:extLst>
          </p:cNvPr>
          <p:cNvPicPr>
            <a:picLocks noChangeAspect="1"/>
          </p:cNvPicPr>
          <p:nvPr/>
        </p:nvPicPr>
        <p:blipFill>
          <a:blip r:embed="rId3"/>
          <a:stretch>
            <a:fillRect/>
          </a:stretch>
        </p:blipFill>
        <p:spPr>
          <a:xfrm>
            <a:off x="5937029" y="512909"/>
            <a:ext cx="5574792" cy="5779516"/>
          </a:xfrm>
          <a:prstGeom prst="rect">
            <a:avLst/>
          </a:prstGeom>
        </p:spPr>
      </p:pic>
      <p:sp>
        <p:nvSpPr>
          <p:cNvPr id="5" name="TextBox 4">
            <a:extLst>
              <a:ext uri="{FF2B5EF4-FFF2-40B4-BE49-F238E27FC236}">
                <a16:creationId xmlns:a16="http://schemas.microsoft.com/office/drawing/2014/main" id="{9C5D489D-8245-24BB-00E2-8434DF6E728E}"/>
              </a:ext>
            </a:extLst>
          </p:cNvPr>
          <p:cNvSpPr txBox="1"/>
          <p:nvPr/>
        </p:nvSpPr>
        <p:spPr>
          <a:xfrm>
            <a:off x="7812913" y="6444734"/>
            <a:ext cx="4027989" cy="369332"/>
          </a:xfrm>
          <a:prstGeom prst="rect">
            <a:avLst/>
          </a:prstGeom>
          <a:noFill/>
        </p:spPr>
        <p:txBody>
          <a:bodyPr wrap="square" rtlCol="0">
            <a:spAutoFit/>
          </a:bodyPr>
          <a:lstStyle/>
          <a:p>
            <a:r>
              <a:rPr lang="en-US"/>
              <a:t>Zhang et al. (2026,  GMD, under review)</a:t>
            </a:r>
          </a:p>
        </p:txBody>
      </p:sp>
      <p:sp>
        <p:nvSpPr>
          <p:cNvPr id="6" name="TextBox 5">
            <a:extLst>
              <a:ext uri="{FF2B5EF4-FFF2-40B4-BE49-F238E27FC236}">
                <a16:creationId xmlns:a16="http://schemas.microsoft.com/office/drawing/2014/main" id="{65C106F7-78E8-9F92-DAC4-4DED242CAF5A}"/>
              </a:ext>
            </a:extLst>
          </p:cNvPr>
          <p:cNvSpPr txBox="1"/>
          <p:nvPr/>
        </p:nvSpPr>
        <p:spPr>
          <a:xfrm>
            <a:off x="390021" y="4661209"/>
            <a:ext cx="4005970" cy="1631216"/>
          </a:xfrm>
          <a:prstGeom prst="rect">
            <a:avLst/>
          </a:prstGeom>
          <a:solidFill>
            <a:srgbClr val="FFFF96"/>
          </a:solidFill>
        </p:spPr>
        <p:txBody>
          <a:bodyPr wrap="square" rtlCol="0">
            <a:spAutoFit/>
          </a:bodyPr>
          <a:lstStyle/>
          <a:p>
            <a:pPr marL="342900" indent="-342900">
              <a:buFont typeface="Arial" panose="020B0604020202020204" pitchFamily="34" charset="0"/>
              <a:buChar char="•"/>
            </a:pPr>
            <a:r>
              <a:rPr lang="en-US" sz="2000"/>
              <a:t>Significant improvement at 3 km and 800 m compared to 25 km.</a:t>
            </a:r>
          </a:p>
          <a:p>
            <a:pPr marL="342900" indent="-342900">
              <a:buFont typeface="Arial" panose="020B0604020202020204" pitchFamily="34" charset="0"/>
              <a:buChar char="•"/>
            </a:pPr>
            <a:r>
              <a:rPr lang="en-US" sz="2000"/>
              <a:t>800 m doesn’t add nearly as much value.</a:t>
            </a:r>
          </a:p>
        </p:txBody>
      </p:sp>
      <p:grpSp>
        <p:nvGrpSpPr>
          <p:cNvPr id="14" name="Group 13">
            <a:extLst>
              <a:ext uri="{FF2B5EF4-FFF2-40B4-BE49-F238E27FC236}">
                <a16:creationId xmlns:a16="http://schemas.microsoft.com/office/drawing/2014/main" id="{ABE004DF-20AC-F9A2-7116-FC0FCE2FCD4F}"/>
              </a:ext>
            </a:extLst>
          </p:cNvPr>
          <p:cNvGrpSpPr/>
          <p:nvPr/>
        </p:nvGrpSpPr>
        <p:grpSpPr>
          <a:xfrm>
            <a:off x="5294023" y="1281397"/>
            <a:ext cx="795411" cy="4344421"/>
            <a:chOff x="5294023" y="1281397"/>
            <a:chExt cx="795411" cy="4344421"/>
          </a:xfrm>
        </p:grpSpPr>
        <p:sp>
          <p:nvSpPr>
            <p:cNvPr id="7" name="TextBox 6">
              <a:extLst>
                <a:ext uri="{FF2B5EF4-FFF2-40B4-BE49-F238E27FC236}">
                  <a16:creationId xmlns:a16="http://schemas.microsoft.com/office/drawing/2014/main" id="{5F283415-F144-3930-5692-C8677154423D}"/>
                </a:ext>
              </a:extLst>
            </p:cNvPr>
            <p:cNvSpPr txBox="1"/>
            <p:nvPr/>
          </p:nvSpPr>
          <p:spPr>
            <a:xfrm>
              <a:off x="5294023" y="1281397"/>
              <a:ext cx="795411" cy="646331"/>
            </a:xfrm>
            <a:prstGeom prst="rect">
              <a:avLst/>
            </a:prstGeom>
            <a:noFill/>
          </p:spPr>
          <p:txBody>
            <a:bodyPr wrap="none" rtlCol="0">
              <a:spAutoFit/>
            </a:bodyPr>
            <a:lstStyle/>
            <a:p>
              <a:pPr algn="ctr"/>
              <a:r>
                <a:rPr lang="en-US"/>
                <a:t>E3SM </a:t>
              </a:r>
            </a:p>
            <a:p>
              <a:pPr algn="ctr"/>
              <a:r>
                <a:rPr lang="en-US"/>
                <a:t>25 km</a:t>
              </a:r>
            </a:p>
          </p:txBody>
        </p:sp>
        <p:sp>
          <p:nvSpPr>
            <p:cNvPr id="9" name="TextBox 8">
              <a:extLst>
                <a:ext uri="{FF2B5EF4-FFF2-40B4-BE49-F238E27FC236}">
                  <a16:creationId xmlns:a16="http://schemas.microsoft.com/office/drawing/2014/main" id="{7FC249CC-75C9-D750-B390-CF98EC952FE4}"/>
                </a:ext>
              </a:extLst>
            </p:cNvPr>
            <p:cNvSpPr txBox="1"/>
            <p:nvPr/>
          </p:nvSpPr>
          <p:spPr>
            <a:xfrm>
              <a:off x="5294023" y="3126828"/>
              <a:ext cx="795411" cy="646331"/>
            </a:xfrm>
            <a:prstGeom prst="rect">
              <a:avLst/>
            </a:prstGeom>
            <a:noFill/>
          </p:spPr>
          <p:txBody>
            <a:bodyPr wrap="none" rtlCol="0">
              <a:spAutoFit/>
            </a:bodyPr>
            <a:lstStyle/>
            <a:p>
              <a:pPr algn="ctr"/>
              <a:r>
                <a:rPr lang="en-US" dirty="0"/>
                <a:t>E3SM </a:t>
              </a:r>
            </a:p>
            <a:p>
              <a:pPr algn="ctr"/>
              <a:r>
                <a:rPr lang="en-US" dirty="0"/>
                <a:t>3 km</a:t>
              </a:r>
            </a:p>
          </p:txBody>
        </p:sp>
        <p:sp>
          <p:nvSpPr>
            <p:cNvPr id="10" name="TextBox 9">
              <a:extLst>
                <a:ext uri="{FF2B5EF4-FFF2-40B4-BE49-F238E27FC236}">
                  <a16:creationId xmlns:a16="http://schemas.microsoft.com/office/drawing/2014/main" id="{2F69BFB0-6A4B-667F-1E82-9B8A4EE6E598}"/>
                </a:ext>
              </a:extLst>
            </p:cNvPr>
            <p:cNvSpPr txBox="1"/>
            <p:nvPr/>
          </p:nvSpPr>
          <p:spPr>
            <a:xfrm>
              <a:off x="5294023" y="4979487"/>
              <a:ext cx="795411" cy="646331"/>
            </a:xfrm>
            <a:prstGeom prst="rect">
              <a:avLst/>
            </a:prstGeom>
            <a:noFill/>
          </p:spPr>
          <p:txBody>
            <a:bodyPr wrap="none" rtlCol="0">
              <a:spAutoFit/>
            </a:bodyPr>
            <a:lstStyle/>
            <a:p>
              <a:pPr algn="ctr"/>
              <a:r>
                <a:rPr lang="en-US"/>
                <a:t>E3SM </a:t>
              </a:r>
            </a:p>
            <a:p>
              <a:pPr algn="ctr"/>
              <a:r>
                <a:rPr lang="en-US"/>
                <a:t>800 m</a:t>
              </a:r>
            </a:p>
          </p:txBody>
        </p:sp>
      </p:grpSp>
      <p:grpSp>
        <p:nvGrpSpPr>
          <p:cNvPr id="15" name="Group 14">
            <a:extLst>
              <a:ext uri="{FF2B5EF4-FFF2-40B4-BE49-F238E27FC236}">
                <a16:creationId xmlns:a16="http://schemas.microsoft.com/office/drawing/2014/main" id="{9729DF2C-6E26-D8E4-CD57-B0AE4AA3C59E}"/>
              </a:ext>
            </a:extLst>
          </p:cNvPr>
          <p:cNvGrpSpPr/>
          <p:nvPr/>
        </p:nvGrpSpPr>
        <p:grpSpPr>
          <a:xfrm>
            <a:off x="6520300" y="230529"/>
            <a:ext cx="4370782" cy="369332"/>
            <a:chOff x="6520300" y="230529"/>
            <a:chExt cx="4370782" cy="369332"/>
          </a:xfrm>
        </p:grpSpPr>
        <p:sp>
          <p:nvSpPr>
            <p:cNvPr id="11" name="TextBox 10">
              <a:extLst>
                <a:ext uri="{FF2B5EF4-FFF2-40B4-BE49-F238E27FC236}">
                  <a16:creationId xmlns:a16="http://schemas.microsoft.com/office/drawing/2014/main" id="{F6E5E3FB-048D-1C19-B711-3F1D5B5EB449}"/>
                </a:ext>
              </a:extLst>
            </p:cNvPr>
            <p:cNvSpPr txBox="1"/>
            <p:nvPr/>
          </p:nvSpPr>
          <p:spPr>
            <a:xfrm>
              <a:off x="6520300" y="230529"/>
              <a:ext cx="894797" cy="369332"/>
            </a:xfrm>
            <a:prstGeom prst="rect">
              <a:avLst/>
            </a:prstGeom>
            <a:noFill/>
          </p:spPr>
          <p:txBody>
            <a:bodyPr wrap="none" rtlCol="0">
              <a:spAutoFit/>
            </a:bodyPr>
            <a:lstStyle/>
            <a:p>
              <a:pPr algn="ctr"/>
              <a:r>
                <a:rPr lang="en-US"/>
                <a:t>NorCal</a:t>
              </a:r>
            </a:p>
          </p:txBody>
        </p:sp>
        <p:sp>
          <p:nvSpPr>
            <p:cNvPr id="12" name="TextBox 11">
              <a:extLst>
                <a:ext uri="{FF2B5EF4-FFF2-40B4-BE49-F238E27FC236}">
                  <a16:creationId xmlns:a16="http://schemas.microsoft.com/office/drawing/2014/main" id="{AFA9A6E6-1FAF-5DA4-079B-77477A026D2E}"/>
                </a:ext>
              </a:extLst>
            </p:cNvPr>
            <p:cNvSpPr txBox="1"/>
            <p:nvPr/>
          </p:nvSpPr>
          <p:spPr>
            <a:xfrm>
              <a:off x="8031216" y="230529"/>
              <a:ext cx="1405065" cy="369332"/>
            </a:xfrm>
            <a:prstGeom prst="rect">
              <a:avLst/>
            </a:prstGeom>
            <a:noFill/>
          </p:spPr>
          <p:txBody>
            <a:bodyPr wrap="none" rtlCol="0">
              <a:spAutoFit/>
            </a:bodyPr>
            <a:lstStyle/>
            <a:p>
              <a:pPr algn="ctr"/>
              <a:r>
                <a:rPr lang="en-US"/>
                <a:t>Kern County</a:t>
              </a:r>
            </a:p>
          </p:txBody>
        </p:sp>
        <p:sp>
          <p:nvSpPr>
            <p:cNvPr id="13" name="TextBox 12">
              <a:extLst>
                <a:ext uri="{FF2B5EF4-FFF2-40B4-BE49-F238E27FC236}">
                  <a16:creationId xmlns:a16="http://schemas.microsoft.com/office/drawing/2014/main" id="{90F26F79-4253-6B93-59AC-3704F5EB043C}"/>
                </a:ext>
              </a:extLst>
            </p:cNvPr>
            <p:cNvSpPr txBox="1"/>
            <p:nvPr/>
          </p:nvSpPr>
          <p:spPr>
            <a:xfrm>
              <a:off x="10106893" y="230529"/>
              <a:ext cx="784189" cy="369332"/>
            </a:xfrm>
            <a:prstGeom prst="rect">
              <a:avLst/>
            </a:prstGeom>
            <a:noFill/>
          </p:spPr>
          <p:txBody>
            <a:bodyPr wrap="none" rtlCol="0">
              <a:spAutoFit/>
            </a:bodyPr>
            <a:lstStyle/>
            <a:p>
              <a:pPr algn="ctr"/>
              <a:r>
                <a:rPr lang="en-US"/>
                <a:t>SoCal</a:t>
              </a:r>
            </a:p>
          </p:txBody>
        </p:sp>
      </p:grpSp>
      <p:sp>
        <p:nvSpPr>
          <p:cNvPr id="8" name="TextBox 7">
            <a:extLst>
              <a:ext uri="{FF2B5EF4-FFF2-40B4-BE49-F238E27FC236}">
                <a16:creationId xmlns:a16="http://schemas.microsoft.com/office/drawing/2014/main" id="{C45AB913-E4D6-6B93-04C3-4403A76A0657}"/>
              </a:ext>
            </a:extLst>
          </p:cNvPr>
          <p:cNvSpPr txBox="1"/>
          <p:nvPr/>
        </p:nvSpPr>
        <p:spPr>
          <a:xfrm>
            <a:off x="6881466" y="6167735"/>
            <a:ext cx="4360233" cy="276999"/>
          </a:xfrm>
          <a:prstGeom prst="rect">
            <a:avLst/>
          </a:prstGeom>
          <a:noFill/>
        </p:spPr>
        <p:txBody>
          <a:bodyPr wrap="none" rtlCol="0">
            <a:spAutoFit/>
          </a:bodyPr>
          <a:lstStyle/>
          <a:p>
            <a:r>
              <a:rPr lang="en-US" sz="1200"/>
              <a:t>Thin lines: individual years / Thick lines: multi-year climatology</a:t>
            </a:r>
          </a:p>
        </p:txBody>
      </p:sp>
    </p:spTree>
    <p:extLst>
      <p:ext uri="{BB962C8B-B14F-4D97-AF65-F5344CB8AC3E}">
        <p14:creationId xmlns:p14="http://schemas.microsoft.com/office/powerpoint/2010/main" val="3201032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F163A-B591-59CB-13F7-B090DBD7E5FB}"/>
              </a:ext>
            </a:extLst>
          </p:cNvPr>
          <p:cNvSpPr>
            <a:spLocks noGrp="1"/>
          </p:cNvSpPr>
          <p:nvPr>
            <p:ph type="title"/>
          </p:nvPr>
        </p:nvSpPr>
        <p:spPr/>
        <p:txBody>
          <a:bodyPr/>
          <a:lstStyle/>
          <a:p>
            <a:r>
              <a:rPr lang="en-US" b="1"/>
              <a:t>Month of peak wind capacity factor</a:t>
            </a:r>
          </a:p>
        </p:txBody>
      </p:sp>
      <p:pic>
        <p:nvPicPr>
          <p:cNvPr id="3" name="Picture 2">
            <a:extLst>
              <a:ext uri="{FF2B5EF4-FFF2-40B4-BE49-F238E27FC236}">
                <a16:creationId xmlns:a16="http://schemas.microsoft.com/office/drawing/2014/main" id="{09963E8D-CCD4-EDC2-73C8-3A084147A560}"/>
              </a:ext>
            </a:extLst>
          </p:cNvPr>
          <p:cNvPicPr>
            <a:picLocks noChangeAspect="1"/>
          </p:cNvPicPr>
          <p:nvPr/>
        </p:nvPicPr>
        <p:blipFill>
          <a:blip r:embed="rId2"/>
          <a:stretch>
            <a:fillRect/>
          </a:stretch>
        </p:blipFill>
        <p:spPr>
          <a:xfrm>
            <a:off x="9153574" y="1534365"/>
            <a:ext cx="2343150" cy="2971800"/>
          </a:xfrm>
          <a:prstGeom prst="rect">
            <a:avLst/>
          </a:prstGeom>
        </p:spPr>
      </p:pic>
      <p:pic>
        <p:nvPicPr>
          <p:cNvPr id="4" name="Picture 3">
            <a:extLst>
              <a:ext uri="{FF2B5EF4-FFF2-40B4-BE49-F238E27FC236}">
                <a16:creationId xmlns:a16="http://schemas.microsoft.com/office/drawing/2014/main" id="{9ECB4F4F-E2E0-BA34-8188-CB62C745A473}"/>
              </a:ext>
            </a:extLst>
          </p:cNvPr>
          <p:cNvPicPr>
            <a:picLocks noChangeAspect="1"/>
          </p:cNvPicPr>
          <p:nvPr/>
        </p:nvPicPr>
        <p:blipFill>
          <a:blip r:embed="rId3"/>
          <a:stretch>
            <a:fillRect/>
          </a:stretch>
        </p:blipFill>
        <p:spPr>
          <a:xfrm>
            <a:off x="6268256" y="1562940"/>
            <a:ext cx="2381250" cy="2914650"/>
          </a:xfrm>
          <a:prstGeom prst="rect">
            <a:avLst/>
          </a:prstGeom>
        </p:spPr>
      </p:pic>
      <p:pic>
        <p:nvPicPr>
          <p:cNvPr id="5" name="Picture 4">
            <a:extLst>
              <a:ext uri="{FF2B5EF4-FFF2-40B4-BE49-F238E27FC236}">
                <a16:creationId xmlns:a16="http://schemas.microsoft.com/office/drawing/2014/main" id="{7CB67273-EF15-F5D2-1FD1-7E9C80C2AB77}"/>
              </a:ext>
            </a:extLst>
          </p:cNvPr>
          <p:cNvPicPr>
            <a:picLocks noChangeAspect="1"/>
          </p:cNvPicPr>
          <p:nvPr/>
        </p:nvPicPr>
        <p:blipFill>
          <a:blip r:embed="rId4"/>
          <a:stretch>
            <a:fillRect/>
          </a:stretch>
        </p:blipFill>
        <p:spPr>
          <a:xfrm>
            <a:off x="459520" y="1562940"/>
            <a:ext cx="2400300" cy="2914650"/>
          </a:xfrm>
          <a:prstGeom prst="rect">
            <a:avLst/>
          </a:prstGeom>
        </p:spPr>
      </p:pic>
      <p:pic>
        <p:nvPicPr>
          <p:cNvPr id="6" name="Picture 5">
            <a:extLst>
              <a:ext uri="{FF2B5EF4-FFF2-40B4-BE49-F238E27FC236}">
                <a16:creationId xmlns:a16="http://schemas.microsoft.com/office/drawing/2014/main" id="{5078E1C2-19F2-6FF7-2335-E4C14573B41B}"/>
              </a:ext>
            </a:extLst>
          </p:cNvPr>
          <p:cNvPicPr>
            <a:picLocks noChangeAspect="1"/>
          </p:cNvPicPr>
          <p:nvPr/>
        </p:nvPicPr>
        <p:blipFill>
          <a:blip r:embed="rId5"/>
          <a:stretch>
            <a:fillRect/>
          </a:stretch>
        </p:blipFill>
        <p:spPr>
          <a:xfrm>
            <a:off x="3363888" y="1553415"/>
            <a:ext cx="2400300" cy="2933700"/>
          </a:xfrm>
          <a:prstGeom prst="rect">
            <a:avLst/>
          </a:prstGeom>
        </p:spPr>
      </p:pic>
      <p:sp>
        <p:nvSpPr>
          <p:cNvPr id="8" name="TextBox 7">
            <a:extLst>
              <a:ext uri="{FF2B5EF4-FFF2-40B4-BE49-F238E27FC236}">
                <a16:creationId xmlns:a16="http://schemas.microsoft.com/office/drawing/2014/main" id="{A08CEFFA-9734-B875-D965-53319869D9CB}"/>
              </a:ext>
            </a:extLst>
          </p:cNvPr>
          <p:cNvSpPr txBox="1"/>
          <p:nvPr/>
        </p:nvSpPr>
        <p:spPr>
          <a:xfrm>
            <a:off x="7812913" y="6444734"/>
            <a:ext cx="4027989" cy="369332"/>
          </a:xfrm>
          <a:prstGeom prst="rect">
            <a:avLst/>
          </a:prstGeom>
          <a:noFill/>
        </p:spPr>
        <p:txBody>
          <a:bodyPr wrap="square" rtlCol="0">
            <a:spAutoFit/>
          </a:bodyPr>
          <a:lstStyle/>
          <a:p>
            <a:r>
              <a:rPr lang="en-US"/>
              <a:t>Zhang et al. (2026,  GMD, under review)</a:t>
            </a:r>
          </a:p>
        </p:txBody>
      </p:sp>
      <p:sp>
        <p:nvSpPr>
          <p:cNvPr id="9" name="TextBox 8">
            <a:extLst>
              <a:ext uri="{FF2B5EF4-FFF2-40B4-BE49-F238E27FC236}">
                <a16:creationId xmlns:a16="http://schemas.microsoft.com/office/drawing/2014/main" id="{7D63543B-0AE3-E3F8-101E-EA673981D979}"/>
              </a:ext>
            </a:extLst>
          </p:cNvPr>
          <p:cNvSpPr txBox="1"/>
          <p:nvPr/>
        </p:nvSpPr>
        <p:spPr>
          <a:xfrm>
            <a:off x="4564038" y="4808967"/>
            <a:ext cx="6932686" cy="1323439"/>
          </a:xfrm>
          <a:prstGeom prst="rect">
            <a:avLst/>
          </a:prstGeom>
          <a:solidFill>
            <a:srgbClr val="FFFF96"/>
          </a:solidFill>
        </p:spPr>
        <p:txBody>
          <a:bodyPr wrap="square" rtlCol="0">
            <a:spAutoFit/>
          </a:bodyPr>
          <a:lstStyle/>
          <a:p>
            <a:pPr marL="342900" indent="-342900">
              <a:buFont typeface="Arial" panose="020B0604020202020204" pitchFamily="34" charset="0"/>
              <a:buChar char="•"/>
            </a:pPr>
            <a:r>
              <a:rPr lang="en-US" sz="2000"/>
              <a:t>Significant regional differences in wind seasonal cycle.</a:t>
            </a:r>
          </a:p>
          <a:p>
            <a:pPr marL="342900" indent="-342900">
              <a:buFont typeface="Arial" panose="020B0604020202020204" pitchFamily="34" charset="0"/>
              <a:buChar char="•"/>
            </a:pPr>
            <a:r>
              <a:rPr lang="en-US" sz="2000"/>
              <a:t>Winter-time peak (blue)</a:t>
            </a:r>
          </a:p>
          <a:p>
            <a:pPr marL="342900" indent="-342900">
              <a:buFont typeface="Arial" panose="020B0604020202020204" pitchFamily="34" charset="0"/>
              <a:buChar char="•"/>
            </a:pPr>
            <a:r>
              <a:rPr lang="en-US" sz="2000"/>
              <a:t>Summer-time peak (red)</a:t>
            </a:r>
          </a:p>
          <a:p>
            <a:pPr marL="342900" indent="-342900">
              <a:buFont typeface="Arial" panose="020B0604020202020204" pitchFamily="34" charset="0"/>
              <a:buChar char="•"/>
            </a:pPr>
            <a:r>
              <a:rPr lang="en-US" sz="2000"/>
              <a:t>25 km mis-represents NorCal region (blue instead of red)</a:t>
            </a:r>
          </a:p>
        </p:txBody>
      </p:sp>
      <p:sp>
        <p:nvSpPr>
          <p:cNvPr id="7" name="Oval 6">
            <a:extLst>
              <a:ext uri="{FF2B5EF4-FFF2-40B4-BE49-F238E27FC236}">
                <a16:creationId xmlns:a16="http://schemas.microsoft.com/office/drawing/2014/main" id="{162D8C72-1494-E541-A5F3-58DADCD3D082}"/>
              </a:ext>
            </a:extLst>
          </p:cNvPr>
          <p:cNvSpPr/>
          <p:nvPr/>
        </p:nvSpPr>
        <p:spPr>
          <a:xfrm>
            <a:off x="4170823" y="2752967"/>
            <a:ext cx="365760" cy="365760"/>
          </a:xfrm>
          <a:prstGeom prst="ellipse">
            <a:avLst/>
          </a:prstGeom>
          <a:noFill/>
          <a:ln w="254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6A378AC-D748-7A46-129F-44C96C728C68}"/>
              </a:ext>
            </a:extLst>
          </p:cNvPr>
          <p:cNvSpPr/>
          <p:nvPr/>
        </p:nvSpPr>
        <p:spPr>
          <a:xfrm>
            <a:off x="1239363" y="2726067"/>
            <a:ext cx="365760" cy="365760"/>
          </a:xfrm>
          <a:prstGeom prst="ellipse">
            <a:avLst/>
          </a:prstGeom>
          <a:noFill/>
          <a:ln w="254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BDF5AD7-E5D8-0783-F8A2-3FBE72744095}"/>
              </a:ext>
            </a:extLst>
          </p:cNvPr>
          <p:cNvSpPr/>
          <p:nvPr/>
        </p:nvSpPr>
        <p:spPr>
          <a:xfrm>
            <a:off x="7039533" y="2779852"/>
            <a:ext cx="365760" cy="365760"/>
          </a:xfrm>
          <a:prstGeom prst="ellipse">
            <a:avLst/>
          </a:prstGeom>
          <a:noFill/>
          <a:ln w="254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0FBE5F5-6FC9-4012-F388-C2386E3D4526}"/>
              </a:ext>
            </a:extLst>
          </p:cNvPr>
          <p:cNvSpPr/>
          <p:nvPr/>
        </p:nvSpPr>
        <p:spPr>
          <a:xfrm>
            <a:off x="9935134" y="2779847"/>
            <a:ext cx="365760" cy="365760"/>
          </a:xfrm>
          <a:prstGeom prst="ellipse">
            <a:avLst/>
          </a:prstGeom>
          <a:noFill/>
          <a:ln w="254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5061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BD9BF-5EA2-E397-44E9-013D6E705207}"/>
              </a:ext>
            </a:extLst>
          </p:cNvPr>
          <p:cNvSpPr>
            <a:spLocks noGrp="1"/>
          </p:cNvSpPr>
          <p:nvPr>
            <p:ph type="title"/>
          </p:nvPr>
        </p:nvSpPr>
        <p:spPr>
          <a:xfrm>
            <a:off x="739470" y="615918"/>
            <a:ext cx="5904397" cy="1025721"/>
          </a:xfrm>
        </p:spPr>
        <p:txBody>
          <a:bodyPr/>
          <a:lstStyle/>
          <a:p>
            <a:r>
              <a:rPr lang="en-US" b="1"/>
              <a:t>Solar capacity factors in CA</a:t>
            </a:r>
          </a:p>
        </p:txBody>
      </p:sp>
      <p:pic>
        <p:nvPicPr>
          <p:cNvPr id="3" name="Picture 2">
            <a:extLst>
              <a:ext uri="{FF2B5EF4-FFF2-40B4-BE49-F238E27FC236}">
                <a16:creationId xmlns:a16="http://schemas.microsoft.com/office/drawing/2014/main" id="{57C3C38D-8D9F-5319-8533-52B98D1CAB72}"/>
              </a:ext>
            </a:extLst>
          </p:cNvPr>
          <p:cNvPicPr>
            <a:picLocks noChangeAspect="1"/>
          </p:cNvPicPr>
          <p:nvPr/>
        </p:nvPicPr>
        <p:blipFill>
          <a:blip r:embed="rId2"/>
          <a:stretch>
            <a:fillRect/>
          </a:stretch>
        </p:blipFill>
        <p:spPr>
          <a:xfrm>
            <a:off x="646872" y="1471668"/>
            <a:ext cx="6098540" cy="4231640"/>
          </a:xfrm>
          <a:prstGeom prst="rect">
            <a:avLst/>
          </a:prstGeom>
        </p:spPr>
      </p:pic>
      <p:pic>
        <p:nvPicPr>
          <p:cNvPr id="4" name="Picture 3">
            <a:extLst>
              <a:ext uri="{FF2B5EF4-FFF2-40B4-BE49-F238E27FC236}">
                <a16:creationId xmlns:a16="http://schemas.microsoft.com/office/drawing/2014/main" id="{3414D315-200C-23DB-D773-20A40E8040EF}"/>
              </a:ext>
            </a:extLst>
          </p:cNvPr>
          <p:cNvPicPr>
            <a:picLocks noChangeAspect="1"/>
          </p:cNvPicPr>
          <p:nvPr/>
        </p:nvPicPr>
        <p:blipFill>
          <a:blip r:embed="rId3"/>
          <a:stretch>
            <a:fillRect/>
          </a:stretch>
        </p:blipFill>
        <p:spPr>
          <a:xfrm>
            <a:off x="7756726" y="893501"/>
            <a:ext cx="4027170" cy="3484880"/>
          </a:xfrm>
          <a:prstGeom prst="rect">
            <a:avLst/>
          </a:prstGeom>
        </p:spPr>
      </p:pic>
      <p:sp>
        <p:nvSpPr>
          <p:cNvPr id="5" name="TextBox 4">
            <a:extLst>
              <a:ext uri="{FF2B5EF4-FFF2-40B4-BE49-F238E27FC236}">
                <a16:creationId xmlns:a16="http://schemas.microsoft.com/office/drawing/2014/main" id="{B4BB2225-4F10-EE31-C521-2F1B1880DD68}"/>
              </a:ext>
            </a:extLst>
          </p:cNvPr>
          <p:cNvSpPr txBox="1"/>
          <p:nvPr/>
        </p:nvSpPr>
        <p:spPr>
          <a:xfrm>
            <a:off x="7812913" y="6444734"/>
            <a:ext cx="4027989" cy="369332"/>
          </a:xfrm>
          <a:prstGeom prst="rect">
            <a:avLst/>
          </a:prstGeom>
          <a:noFill/>
        </p:spPr>
        <p:txBody>
          <a:bodyPr wrap="square" rtlCol="0">
            <a:spAutoFit/>
          </a:bodyPr>
          <a:lstStyle/>
          <a:p>
            <a:r>
              <a:rPr lang="en-US"/>
              <a:t>Zhang et al. (2026,  GMD, under review)</a:t>
            </a:r>
          </a:p>
        </p:txBody>
      </p:sp>
      <p:sp>
        <p:nvSpPr>
          <p:cNvPr id="6" name="TextBox 5">
            <a:extLst>
              <a:ext uri="{FF2B5EF4-FFF2-40B4-BE49-F238E27FC236}">
                <a16:creationId xmlns:a16="http://schemas.microsoft.com/office/drawing/2014/main" id="{A083FB54-4AC3-10EE-9A49-3F79C09692FB}"/>
              </a:ext>
            </a:extLst>
          </p:cNvPr>
          <p:cNvSpPr txBox="1"/>
          <p:nvPr/>
        </p:nvSpPr>
        <p:spPr>
          <a:xfrm>
            <a:off x="7007164" y="4610866"/>
            <a:ext cx="4833738" cy="1631216"/>
          </a:xfrm>
          <a:prstGeom prst="rect">
            <a:avLst/>
          </a:prstGeom>
          <a:solidFill>
            <a:srgbClr val="FFFF96"/>
          </a:solidFill>
        </p:spPr>
        <p:txBody>
          <a:bodyPr wrap="square" rtlCol="0">
            <a:spAutoFit/>
          </a:bodyPr>
          <a:lstStyle/>
          <a:p>
            <a:pPr marL="342900" indent="-342900">
              <a:buFont typeface="Arial" panose="020B0604020202020204" pitchFamily="34" charset="0"/>
              <a:buChar char="•"/>
            </a:pPr>
            <a:r>
              <a:rPr lang="en-US" sz="2000"/>
              <a:t>High-resolution E3SM and HRRR do comparatively well.</a:t>
            </a:r>
          </a:p>
          <a:p>
            <a:pPr marL="342900" indent="-342900">
              <a:buFont typeface="Arial" panose="020B0604020202020204" pitchFamily="34" charset="0"/>
              <a:buChar char="•"/>
            </a:pPr>
            <a:r>
              <a:rPr lang="en-US" sz="2000"/>
              <a:t>Fixed axis matches EIA amplitude and seasonal cycle.</a:t>
            </a:r>
          </a:p>
          <a:p>
            <a:pPr marL="342900" indent="-342900">
              <a:buFont typeface="Arial" panose="020B0604020202020204" pitchFamily="34" charset="0"/>
              <a:buChar char="•"/>
            </a:pPr>
            <a:r>
              <a:rPr lang="en-US" sz="2000"/>
              <a:t>Overestimation for single and dual axis.</a:t>
            </a:r>
          </a:p>
        </p:txBody>
      </p:sp>
      <p:sp>
        <p:nvSpPr>
          <p:cNvPr id="7" name="TextBox 6">
            <a:extLst>
              <a:ext uri="{FF2B5EF4-FFF2-40B4-BE49-F238E27FC236}">
                <a16:creationId xmlns:a16="http://schemas.microsoft.com/office/drawing/2014/main" id="{C5567D98-27D4-42AC-0431-0B2B89D67C6B}"/>
              </a:ext>
            </a:extLst>
          </p:cNvPr>
          <p:cNvSpPr txBox="1"/>
          <p:nvPr/>
        </p:nvSpPr>
        <p:spPr>
          <a:xfrm>
            <a:off x="1060173" y="5725488"/>
            <a:ext cx="2736134" cy="461665"/>
          </a:xfrm>
          <a:prstGeom prst="rect">
            <a:avLst/>
          </a:prstGeom>
          <a:noFill/>
        </p:spPr>
        <p:txBody>
          <a:bodyPr wrap="none" rtlCol="0">
            <a:spAutoFit/>
          </a:bodyPr>
          <a:lstStyle/>
          <a:p>
            <a:pPr marL="285750" indent="-285750">
              <a:buFont typeface="Arial" panose="020B0604020202020204" pitchFamily="34" charset="0"/>
              <a:buChar char="•"/>
            </a:pPr>
            <a:r>
              <a:rPr lang="en-US" sz="1200"/>
              <a:t>Thin lines: individual years</a:t>
            </a:r>
          </a:p>
          <a:p>
            <a:pPr marL="285750" indent="-285750">
              <a:buFont typeface="Arial" panose="020B0604020202020204" pitchFamily="34" charset="0"/>
              <a:buChar char="•"/>
            </a:pPr>
            <a:r>
              <a:rPr lang="en-US" sz="1200"/>
              <a:t>Thick lines: multi-year climatology</a:t>
            </a:r>
          </a:p>
        </p:txBody>
      </p:sp>
      <p:sp>
        <p:nvSpPr>
          <p:cNvPr id="8" name="TextBox 7">
            <a:extLst>
              <a:ext uri="{FF2B5EF4-FFF2-40B4-BE49-F238E27FC236}">
                <a16:creationId xmlns:a16="http://schemas.microsoft.com/office/drawing/2014/main" id="{DF899ABC-48BC-04B4-86D9-C35E5CE1E493}"/>
              </a:ext>
            </a:extLst>
          </p:cNvPr>
          <p:cNvSpPr txBox="1"/>
          <p:nvPr/>
        </p:nvSpPr>
        <p:spPr>
          <a:xfrm>
            <a:off x="6609458" y="1808724"/>
            <a:ext cx="795411" cy="646331"/>
          </a:xfrm>
          <a:prstGeom prst="rect">
            <a:avLst/>
          </a:prstGeom>
          <a:noFill/>
        </p:spPr>
        <p:txBody>
          <a:bodyPr wrap="none" rtlCol="0">
            <a:spAutoFit/>
          </a:bodyPr>
          <a:lstStyle/>
          <a:p>
            <a:pPr algn="ctr"/>
            <a:r>
              <a:rPr lang="en-US" dirty="0"/>
              <a:t>E3SM </a:t>
            </a:r>
          </a:p>
          <a:p>
            <a:pPr algn="ctr"/>
            <a:r>
              <a:rPr lang="en-US" dirty="0"/>
              <a:t>3 km</a:t>
            </a:r>
          </a:p>
        </p:txBody>
      </p:sp>
      <p:sp>
        <p:nvSpPr>
          <p:cNvPr id="9" name="TextBox 8">
            <a:extLst>
              <a:ext uri="{FF2B5EF4-FFF2-40B4-BE49-F238E27FC236}">
                <a16:creationId xmlns:a16="http://schemas.microsoft.com/office/drawing/2014/main" id="{F48BFBC3-BAFE-9C14-49B1-69663C3D9448}"/>
              </a:ext>
            </a:extLst>
          </p:cNvPr>
          <p:cNvSpPr txBox="1"/>
          <p:nvPr/>
        </p:nvSpPr>
        <p:spPr>
          <a:xfrm>
            <a:off x="6638498" y="3852550"/>
            <a:ext cx="766557" cy="369332"/>
          </a:xfrm>
          <a:prstGeom prst="rect">
            <a:avLst/>
          </a:prstGeom>
          <a:noFill/>
        </p:spPr>
        <p:txBody>
          <a:bodyPr wrap="none" rtlCol="0">
            <a:spAutoFit/>
          </a:bodyPr>
          <a:lstStyle/>
          <a:p>
            <a:pPr algn="ctr"/>
            <a:r>
              <a:rPr lang="en-US" dirty="0"/>
              <a:t>HRRR</a:t>
            </a:r>
          </a:p>
        </p:txBody>
      </p:sp>
      <p:sp>
        <p:nvSpPr>
          <p:cNvPr id="10" name="TextBox 9">
            <a:extLst>
              <a:ext uri="{FF2B5EF4-FFF2-40B4-BE49-F238E27FC236}">
                <a16:creationId xmlns:a16="http://schemas.microsoft.com/office/drawing/2014/main" id="{EA5CE03C-D2F5-0987-9615-76C998668DE6}"/>
              </a:ext>
            </a:extLst>
          </p:cNvPr>
          <p:cNvSpPr txBox="1"/>
          <p:nvPr/>
        </p:nvSpPr>
        <p:spPr>
          <a:xfrm>
            <a:off x="1089086" y="1182425"/>
            <a:ext cx="1147302" cy="369332"/>
          </a:xfrm>
          <a:prstGeom prst="rect">
            <a:avLst/>
          </a:prstGeom>
          <a:noFill/>
        </p:spPr>
        <p:txBody>
          <a:bodyPr wrap="none" rtlCol="0">
            <a:spAutoFit/>
          </a:bodyPr>
          <a:lstStyle/>
          <a:p>
            <a:pPr algn="ctr"/>
            <a:r>
              <a:rPr lang="en-US" dirty="0"/>
              <a:t>Fixed axis</a:t>
            </a:r>
          </a:p>
        </p:txBody>
      </p:sp>
      <p:sp>
        <p:nvSpPr>
          <p:cNvPr id="11" name="TextBox 10">
            <a:extLst>
              <a:ext uri="{FF2B5EF4-FFF2-40B4-BE49-F238E27FC236}">
                <a16:creationId xmlns:a16="http://schemas.microsoft.com/office/drawing/2014/main" id="{4434428D-26AC-604E-06A3-9913F3844EDA}"/>
              </a:ext>
            </a:extLst>
          </p:cNvPr>
          <p:cNvSpPr txBox="1"/>
          <p:nvPr/>
        </p:nvSpPr>
        <p:spPr>
          <a:xfrm>
            <a:off x="3028128" y="1182425"/>
            <a:ext cx="1306769" cy="369332"/>
          </a:xfrm>
          <a:prstGeom prst="rect">
            <a:avLst/>
          </a:prstGeom>
          <a:noFill/>
        </p:spPr>
        <p:txBody>
          <a:bodyPr wrap="none" rtlCol="0">
            <a:spAutoFit/>
          </a:bodyPr>
          <a:lstStyle/>
          <a:p>
            <a:pPr algn="ctr"/>
            <a:r>
              <a:rPr lang="en-US" dirty="0"/>
              <a:t>Single-axis</a:t>
            </a:r>
          </a:p>
        </p:txBody>
      </p:sp>
      <p:sp>
        <p:nvSpPr>
          <p:cNvPr id="12" name="TextBox 11">
            <a:extLst>
              <a:ext uri="{FF2B5EF4-FFF2-40B4-BE49-F238E27FC236}">
                <a16:creationId xmlns:a16="http://schemas.microsoft.com/office/drawing/2014/main" id="{856BEF86-3B3D-FEED-F3B4-4F597FBA7FF1}"/>
              </a:ext>
            </a:extLst>
          </p:cNvPr>
          <p:cNvSpPr txBox="1"/>
          <p:nvPr/>
        </p:nvSpPr>
        <p:spPr>
          <a:xfrm>
            <a:off x="5112419" y="1182425"/>
            <a:ext cx="1125629" cy="369332"/>
          </a:xfrm>
          <a:prstGeom prst="rect">
            <a:avLst/>
          </a:prstGeom>
          <a:noFill/>
        </p:spPr>
        <p:txBody>
          <a:bodyPr wrap="none" rtlCol="0">
            <a:spAutoFit/>
          </a:bodyPr>
          <a:lstStyle/>
          <a:p>
            <a:pPr algn="ctr"/>
            <a:r>
              <a:rPr lang="en-US" dirty="0"/>
              <a:t>Dual-axis</a:t>
            </a:r>
          </a:p>
        </p:txBody>
      </p:sp>
    </p:spTree>
    <p:extLst>
      <p:ext uri="{BB962C8B-B14F-4D97-AF65-F5344CB8AC3E}">
        <p14:creationId xmlns:p14="http://schemas.microsoft.com/office/powerpoint/2010/main" val="1710902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CA93-2534-DF14-B1EB-9B3D59956AB1}"/>
              </a:ext>
            </a:extLst>
          </p:cNvPr>
          <p:cNvSpPr>
            <a:spLocks noGrp="1"/>
          </p:cNvSpPr>
          <p:nvPr>
            <p:ph type="title"/>
          </p:nvPr>
        </p:nvSpPr>
        <p:spPr/>
        <p:txBody>
          <a:bodyPr/>
          <a:lstStyle/>
          <a:p>
            <a:r>
              <a:rPr lang="en-US" b="1"/>
              <a:t>Shasta wind farm</a:t>
            </a:r>
            <a:br>
              <a:rPr lang="en-US"/>
            </a:br>
            <a:r>
              <a:rPr lang="en-US"/>
              <a:t>(The problem child)</a:t>
            </a:r>
          </a:p>
        </p:txBody>
      </p:sp>
      <p:pic>
        <p:nvPicPr>
          <p:cNvPr id="4" name="Picture 3">
            <a:extLst>
              <a:ext uri="{FF2B5EF4-FFF2-40B4-BE49-F238E27FC236}">
                <a16:creationId xmlns:a16="http://schemas.microsoft.com/office/drawing/2014/main" id="{564135F4-FE2C-F33C-133D-D98ECFD0B77D}"/>
              </a:ext>
            </a:extLst>
          </p:cNvPr>
          <p:cNvPicPr>
            <a:picLocks noChangeAspect="1"/>
          </p:cNvPicPr>
          <p:nvPr/>
        </p:nvPicPr>
        <p:blipFill>
          <a:blip r:embed="rId2"/>
          <a:stretch>
            <a:fillRect/>
          </a:stretch>
        </p:blipFill>
        <p:spPr>
          <a:xfrm>
            <a:off x="6147996" y="880644"/>
            <a:ext cx="5737860" cy="4411980"/>
          </a:xfrm>
          <a:prstGeom prst="rect">
            <a:avLst/>
          </a:prstGeom>
        </p:spPr>
      </p:pic>
      <p:pic>
        <p:nvPicPr>
          <p:cNvPr id="5" name="Picture 4">
            <a:extLst>
              <a:ext uri="{FF2B5EF4-FFF2-40B4-BE49-F238E27FC236}">
                <a16:creationId xmlns:a16="http://schemas.microsoft.com/office/drawing/2014/main" id="{B412C155-2D9D-B481-9665-76BC973B7189}"/>
              </a:ext>
            </a:extLst>
          </p:cNvPr>
          <p:cNvPicPr>
            <a:picLocks noChangeAspect="1"/>
          </p:cNvPicPr>
          <p:nvPr/>
        </p:nvPicPr>
        <p:blipFill>
          <a:blip r:embed="rId3"/>
          <a:stretch>
            <a:fillRect/>
          </a:stretch>
        </p:blipFill>
        <p:spPr>
          <a:xfrm>
            <a:off x="559122" y="1716327"/>
            <a:ext cx="2184400" cy="2311400"/>
          </a:xfrm>
          <a:prstGeom prst="rect">
            <a:avLst/>
          </a:prstGeom>
        </p:spPr>
      </p:pic>
      <p:pic>
        <p:nvPicPr>
          <p:cNvPr id="6" name="Picture 5">
            <a:extLst>
              <a:ext uri="{FF2B5EF4-FFF2-40B4-BE49-F238E27FC236}">
                <a16:creationId xmlns:a16="http://schemas.microsoft.com/office/drawing/2014/main" id="{76D77EAC-F3B8-B3E8-B71B-725418EFBCA1}"/>
              </a:ext>
            </a:extLst>
          </p:cNvPr>
          <p:cNvPicPr>
            <a:picLocks noChangeAspect="1"/>
          </p:cNvPicPr>
          <p:nvPr/>
        </p:nvPicPr>
        <p:blipFill>
          <a:blip r:embed="rId4"/>
          <a:stretch>
            <a:fillRect/>
          </a:stretch>
        </p:blipFill>
        <p:spPr>
          <a:xfrm>
            <a:off x="3218324" y="1716327"/>
            <a:ext cx="2120900" cy="2336800"/>
          </a:xfrm>
          <a:prstGeom prst="rect">
            <a:avLst/>
          </a:prstGeom>
        </p:spPr>
      </p:pic>
      <p:sp>
        <p:nvSpPr>
          <p:cNvPr id="7" name="TextBox 6">
            <a:extLst>
              <a:ext uri="{FF2B5EF4-FFF2-40B4-BE49-F238E27FC236}">
                <a16:creationId xmlns:a16="http://schemas.microsoft.com/office/drawing/2014/main" id="{E27C102E-B11C-638D-E97C-5E1E8EB1B044}"/>
              </a:ext>
            </a:extLst>
          </p:cNvPr>
          <p:cNvSpPr txBox="1"/>
          <p:nvPr/>
        </p:nvSpPr>
        <p:spPr>
          <a:xfrm>
            <a:off x="7812913" y="6444734"/>
            <a:ext cx="4027989" cy="369332"/>
          </a:xfrm>
          <a:prstGeom prst="rect">
            <a:avLst/>
          </a:prstGeom>
          <a:noFill/>
        </p:spPr>
        <p:txBody>
          <a:bodyPr wrap="square" rtlCol="0">
            <a:spAutoFit/>
          </a:bodyPr>
          <a:lstStyle/>
          <a:p>
            <a:r>
              <a:rPr lang="en-US"/>
              <a:t>Zhang et al. (2026,  GMD, under review)</a:t>
            </a:r>
          </a:p>
        </p:txBody>
      </p:sp>
      <p:sp>
        <p:nvSpPr>
          <p:cNvPr id="8" name="TextBox 7">
            <a:extLst>
              <a:ext uri="{FF2B5EF4-FFF2-40B4-BE49-F238E27FC236}">
                <a16:creationId xmlns:a16="http://schemas.microsoft.com/office/drawing/2014/main" id="{2FB00EF5-3165-E8A9-644B-74AB395C32B4}"/>
              </a:ext>
            </a:extLst>
          </p:cNvPr>
          <p:cNvSpPr txBox="1"/>
          <p:nvPr/>
        </p:nvSpPr>
        <p:spPr>
          <a:xfrm>
            <a:off x="1055367" y="4614481"/>
            <a:ext cx="4776732" cy="1631216"/>
          </a:xfrm>
          <a:prstGeom prst="rect">
            <a:avLst/>
          </a:prstGeom>
          <a:solidFill>
            <a:srgbClr val="FFFF96"/>
          </a:solidFill>
        </p:spPr>
        <p:txBody>
          <a:bodyPr wrap="square" lIns="91440" tIns="45720" rIns="91440" bIns="45720" rtlCol="0" anchor="t">
            <a:spAutoFit/>
          </a:bodyPr>
          <a:lstStyle/>
          <a:p>
            <a:pPr marL="342900" indent="-342900">
              <a:buFont typeface="Arial" panose="020B0604020202020204" pitchFamily="34" charset="0"/>
              <a:buChar char="•"/>
            </a:pPr>
            <a:r>
              <a:rPr lang="en-US" sz="2000"/>
              <a:t>Initial comparison revealed poor performance of E3SM (3 km / 800m) for Shasta wind farm.</a:t>
            </a:r>
          </a:p>
          <a:p>
            <a:pPr marL="342900" indent="-342900">
              <a:buFont typeface="Arial" panose="020B0604020202020204" pitchFamily="34" charset="0"/>
              <a:buChar char="•"/>
            </a:pPr>
            <a:r>
              <a:rPr lang="en-US" sz="2000"/>
              <a:t>Artifact of in-filling with nearby plants for missing years in EIA data.</a:t>
            </a:r>
          </a:p>
        </p:txBody>
      </p:sp>
      <p:sp>
        <p:nvSpPr>
          <p:cNvPr id="3" name="TextBox 2">
            <a:extLst>
              <a:ext uri="{FF2B5EF4-FFF2-40B4-BE49-F238E27FC236}">
                <a16:creationId xmlns:a16="http://schemas.microsoft.com/office/drawing/2014/main" id="{A33D8373-1949-9AD5-CBA4-17FBA637CA1E}"/>
              </a:ext>
            </a:extLst>
          </p:cNvPr>
          <p:cNvSpPr txBox="1"/>
          <p:nvPr/>
        </p:nvSpPr>
        <p:spPr>
          <a:xfrm>
            <a:off x="6235147" y="5430089"/>
            <a:ext cx="5700343" cy="584775"/>
          </a:xfrm>
          <a:prstGeom prst="rect">
            <a:avLst/>
          </a:prstGeom>
          <a:noFill/>
        </p:spPr>
        <p:txBody>
          <a:bodyPr wrap="none" rtlCol="0">
            <a:spAutoFit/>
          </a:bodyPr>
          <a:lstStyle/>
          <a:p>
            <a:r>
              <a:rPr lang="en-US" sz="1600" b="1" err="1"/>
              <a:t>Indep</a:t>
            </a:r>
            <a:r>
              <a:rPr lang="en-US" sz="1600"/>
              <a:t> (</a:t>
            </a:r>
            <a:r>
              <a:rPr lang="en-US" sz="1600">
                <a:solidFill>
                  <a:srgbClr val="F21C27"/>
                </a:solidFill>
              </a:rPr>
              <a:t>red</a:t>
            </a:r>
            <a:r>
              <a:rPr lang="en-US" sz="1600"/>
              <a:t>): monthly EIA data for Shasta is </a:t>
            </a:r>
            <a:r>
              <a:rPr lang="en-US" sz="1600" b="1"/>
              <a:t>real</a:t>
            </a:r>
          </a:p>
          <a:p>
            <a:r>
              <a:rPr lang="en-US" sz="1600" b="1"/>
              <a:t>Non-</a:t>
            </a:r>
            <a:r>
              <a:rPr lang="en-US" sz="1600" b="1" err="1"/>
              <a:t>Indep</a:t>
            </a:r>
            <a:r>
              <a:rPr lang="en-US" sz="1600"/>
              <a:t> (</a:t>
            </a:r>
            <a:r>
              <a:rPr lang="en-US" sz="1600">
                <a:solidFill>
                  <a:srgbClr val="442BFF"/>
                </a:solidFill>
              </a:rPr>
              <a:t>blue</a:t>
            </a:r>
            <a:r>
              <a:rPr lang="en-US" sz="1600"/>
              <a:t>): monthly EIA data is </a:t>
            </a:r>
            <a:r>
              <a:rPr lang="en-US" sz="1600" b="1"/>
              <a:t>filled</a:t>
            </a:r>
            <a:r>
              <a:rPr lang="en-US" sz="1600"/>
              <a:t> from nearby plants</a:t>
            </a:r>
          </a:p>
        </p:txBody>
      </p:sp>
      <p:sp>
        <p:nvSpPr>
          <p:cNvPr id="9" name="TextBox 8">
            <a:extLst>
              <a:ext uri="{FF2B5EF4-FFF2-40B4-BE49-F238E27FC236}">
                <a16:creationId xmlns:a16="http://schemas.microsoft.com/office/drawing/2014/main" id="{742EC5E2-CF71-5114-A419-508FB1FD21D1}"/>
              </a:ext>
            </a:extLst>
          </p:cNvPr>
          <p:cNvSpPr txBox="1"/>
          <p:nvPr/>
        </p:nvSpPr>
        <p:spPr>
          <a:xfrm>
            <a:off x="946481" y="4102415"/>
            <a:ext cx="1409681" cy="369332"/>
          </a:xfrm>
          <a:prstGeom prst="rect">
            <a:avLst/>
          </a:prstGeom>
          <a:noFill/>
        </p:spPr>
        <p:txBody>
          <a:bodyPr wrap="none" rtlCol="0">
            <a:spAutoFit/>
          </a:bodyPr>
          <a:lstStyle/>
          <a:p>
            <a:r>
              <a:rPr lang="en-US" dirty="0"/>
              <a:t>EIA all-years</a:t>
            </a:r>
          </a:p>
        </p:txBody>
      </p:sp>
      <p:sp>
        <p:nvSpPr>
          <p:cNvPr id="10" name="TextBox 9">
            <a:extLst>
              <a:ext uri="{FF2B5EF4-FFF2-40B4-BE49-F238E27FC236}">
                <a16:creationId xmlns:a16="http://schemas.microsoft.com/office/drawing/2014/main" id="{2B1C57F8-83DE-D58C-B514-D51326CCB91C}"/>
              </a:ext>
            </a:extLst>
          </p:cNvPr>
          <p:cNvSpPr txBox="1"/>
          <p:nvPr/>
        </p:nvSpPr>
        <p:spPr>
          <a:xfrm>
            <a:off x="3043339" y="4102415"/>
            <a:ext cx="2470869" cy="369332"/>
          </a:xfrm>
          <a:prstGeom prst="rect">
            <a:avLst/>
          </a:prstGeom>
          <a:noFill/>
        </p:spPr>
        <p:txBody>
          <a:bodyPr wrap="none" rtlCol="0">
            <a:spAutoFit/>
          </a:bodyPr>
          <a:lstStyle/>
          <a:p>
            <a:r>
              <a:rPr lang="en-US" dirty="0"/>
              <a:t>EIA years without filling</a:t>
            </a:r>
          </a:p>
        </p:txBody>
      </p:sp>
    </p:spTree>
    <p:extLst>
      <p:ext uri="{BB962C8B-B14F-4D97-AF65-F5344CB8AC3E}">
        <p14:creationId xmlns:p14="http://schemas.microsoft.com/office/powerpoint/2010/main" val="1122041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97EDA2-4AA9-E7AE-F44A-C2EC043F779F}"/>
              </a:ext>
            </a:extLst>
          </p:cNvPr>
          <p:cNvSpPr>
            <a:spLocks noGrp="1"/>
          </p:cNvSpPr>
          <p:nvPr>
            <p:ph idx="1"/>
          </p:nvPr>
        </p:nvSpPr>
        <p:spPr>
          <a:xfrm>
            <a:off x="731520" y="1053294"/>
            <a:ext cx="10614329" cy="4977115"/>
          </a:xfrm>
        </p:spPr>
        <p:txBody>
          <a:bodyPr/>
          <a:lstStyle/>
          <a:p>
            <a:pPr>
              <a:spcBef>
                <a:spcPts val="900"/>
              </a:spcBef>
            </a:pPr>
            <a:r>
              <a:rPr lang="en-US" sz="2600" dirty="0"/>
              <a:t>E3SM 3 km and 800 m improves poor simulation of wind capacity at 25 km.</a:t>
            </a:r>
          </a:p>
          <a:p>
            <a:pPr>
              <a:spcBef>
                <a:spcPts val="900"/>
              </a:spcBef>
            </a:pPr>
            <a:r>
              <a:rPr lang="en-US" sz="2600" dirty="0"/>
              <a:t>E3SM 25 km fails to capture regional differences in wind seasonal cycle (summer vs winter peak).</a:t>
            </a:r>
          </a:p>
          <a:p>
            <a:pPr>
              <a:spcBef>
                <a:spcPts val="900"/>
              </a:spcBef>
            </a:pPr>
            <a:r>
              <a:rPr lang="en-US" sz="2600" dirty="0"/>
              <a:t>800 m adds little additional value compared to 3 km given its huge cost.</a:t>
            </a:r>
          </a:p>
          <a:p>
            <a:pPr>
              <a:spcBef>
                <a:spcPts val="900"/>
              </a:spcBef>
            </a:pPr>
            <a:r>
              <a:rPr lang="en-US" sz="2600" dirty="0"/>
              <a:t>There are smaller improvements in solar with high-resolution E3SM because solar is easier (at least for sunny California).</a:t>
            </a:r>
          </a:p>
          <a:p>
            <a:pPr>
              <a:spcBef>
                <a:spcPts val="900"/>
              </a:spcBef>
            </a:pPr>
            <a:r>
              <a:rPr lang="en-US" sz="2600" dirty="0"/>
              <a:t>On a climatological sense, E3SM 3 km performs competitively with NOAA HRRR.</a:t>
            </a:r>
          </a:p>
          <a:p>
            <a:pPr>
              <a:spcBef>
                <a:spcPts val="900"/>
              </a:spcBef>
            </a:pPr>
            <a:r>
              <a:rPr lang="en-US" sz="2600" dirty="0"/>
              <a:t>Caution with EIA data in-filling (e.g. Shasta)</a:t>
            </a:r>
          </a:p>
        </p:txBody>
      </p:sp>
      <p:sp>
        <p:nvSpPr>
          <p:cNvPr id="3" name="Title 2">
            <a:extLst>
              <a:ext uri="{FF2B5EF4-FFF2-40B4-BE49-F238E27FC236}">
                <a16:creationId xmlns:a16="http://schemas.microsoft.com/office/drawing/2014/main" id="{E0C18E2D-E3E4-A843-3DC8-D0020D5940D1}"/>
              </a:ext>
            </a:extLst>
          </p:cNvPr>
          <p:cNvSpPr>
            <a:spLocks noGrp="1"/>
          </p:cNvSpPr>
          <p:nvPr>
            <p:ph type="title"/>
          </p:nvPr>
        </p:nvSpPr>
        <p:spPr>
          <a:xfrm>
            <a:off x="731520" y="228600"/>
            <a:ext cx="10614329" cy="622573"/>
          </a:xfrm>
        </p:spPr>
        <p:txBody>
          <a:bodyPr/>
          <a:lstStyle/>
          <a:p>
            <a:r>
              <a:rPr lang="en-US" b="1"/>
              <a:t>Take home messages</a:t>
            </a:r>
          </a:p>
        </p:txBody>
      </p:sp>
    </p:spTree>
    <p:extLst>
      <p:ext uri="{BB962C8B-B14F-4D97-AF65-F5344CB8AC3E}">
        <p14:creationId xmlns:p14="http://schemas.microsoft.com/office/powerpoint/2010/main" val="1695015839"/>
      </p:ext>
    </p:extLst>
  </p:cSld>
  <p:clrMapOvr>
    <a:masterClrMapping/>
  </p:clrMapOvr>
</p:sld>
</file>

<file path=ppt/theme/theme1.xml><?xml version="1.0" encoding="utf-8"?>
<a:theme xmlns:a="http://schemas.openxmlformats.org/drawingml/2006/main" name="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5F059441-9832-334E-92B2-478FB950A103}" vid="{84D85146-E095-EC40-87B7-7FF6588318BB}"/>
    </a:ext>
  </a:extLst>
</a:theme>
</file>

<file path=ppt/theme/theme2.xml><?xml version="1.0" encoding="utf-8"?>
<a:theme xmlns:a="http://schemas.openxmlformats.org/drawingml/2006/main" name="Elemental Nav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5F059441-9832-334E-92B2-478FB950A103}" vid="{EFBBE62B-2702-F542-8EF6-7C64180AE12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88CE4DFD6590746BF79C031605283F1" ma:contentTypeVersion="15" ma:contentTypeDescription="Create a new document." ma:contentTypeScope="" ma:versionID="f861d932f8c2571c942809486b31595d">
  <xsd:schema xmlns:xsd="http://www.w3.org/2001/XMLSchema" xmlns:xs="http://www.w3.org/2001/XMLSchema" xmlns:p="http://schemas.microsoft.com/office/2006/metadata/properties" xmlns:ns2="1fcefbb1-3cd4-4f76-bca8-277149e9cb2e" xmlns:ns3="16def0d5-3fd6-4c70-b9c9-54c2f38dbc03" targetNamespace="http://schemas.microsoft.com/office/2006/metadata/properties" ma:root="true" ma:fieldsID="ce6ae0412eb56a46bb7dd979781f3734" ns2:_="" ns3:_="">
    <xsd:import namespace="1fcefbb1-3cd4-4f76-bca8-277149e9cb2e"/>
    <xsd:import namespace="16def0d5-3fd6-4c70-b9c9-54c2f38dbc0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2:MediaServiceOCR" minOccurs="0"/>
                <xsd:element ref="ns2:MediaServiceGenerationTime" minOccurs="0"/>
                <xsd:element ref="ns2:MediaServiceEventHashCode" minOccurs="0"/>
                <xsd:element ref="ns2:MediaServiceObjectDetectorVersions" minOccurs="0"/>
                <xsd:element ref="ns2:MediaServiceDateTaken" minOccurs="0"/>
                <xsd:element ref="ns2:MediaServiceLocation" minOccurs="0"/>
                <xsd:element ref="ns2:MediaLengthInSeconds" minOccurs="0"/>
                <xsd:element ref="ns2:MediaServiceSearchProperties" minOccurs="0"/>
                <xsd:element ref="ns2:Thumbn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cefbb1-3cd4-4f76-bca8-277149e9cb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3a22c89-3912-4715-9657-2989270db28b"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Thumbnails" ma:index="22" nillable="true" ma:displayName="Thumbnails" ma:format="Thumbnail" ma:internalName="Thumbnails">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6def0d5-3fd6-4c70-b9c9-54c2f38dbc0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16def0d5-3fd6-4c70-b9c9-54c2f38dbc03">
      <UserInfo>
        <DisplayName>Vander Vorst, Mitch</DisplayName>
        <AccountId>10</AccountId>
        <AccountType/>
      </UserInfo>
      <UserInfo>
        <DisplayName>Bishop, Breanna</DisplayName>
        <AccountId>9</AccountId>
        <AccountType/>
      </UserInfo>
      <UserInfo>
        <DisplayName>Connors, Corey</DisplayName>
        <AccountId>11</AccountId>
        <AccountType/>
      </UserInfo>
      <UserInfo>
        <DisplayName>svc-sharegate</DisplayName>
        <AccountId>44</AccountId>
        <AccountType/>
      </UserInfo>
      <UserInfo>
        <DisplayName>SharingLinks.3fc3c0ef-bf7b-4085-b901-2737b0950107.OrganizationEdit.9bcf96ed-bba8-4f75-a760-3a02278e7bf0</DisplayName>
        <AccountId>66</AccountId>
        <AccountType/>
      </UserInfo>
      <UserInfo>
        <DisplayName>Kamoroff, Beth Paige</DisplayName>
        <AccountId>56</AccountId>
        <AccountType/>
      </UserInfo>
      <UserInfo>
        <DisplayName>Paschal, Katherine</DisplayName>
        <AccountId>40</AccountId>
        <AccountType/>
      </UserInfo>
      <UserInfo>
        <DisplayName>Diaz, Alii</DisplayName>
        <AccountId>19</AccountId>
        <AccountType/>
      </UserInfo>
      <UserInfo>
        <DisplayName>Piccone, Ashley Nicole</DisplayName>
        <AccountId>65</AccountId>
        <AccountType/>
      </UserInfo>
    </SharedWithUsers>
    <lcf76f155ced4ddcb4097134ff3c332f xmlns="1fcefbb1-3cd4-4f76-bca8-277149e9cb2e">
      <Terms xmlns="http://schemas.microsoft.com/office/infopath/2007/PartnerControls"/>
    </lcf76f155ced4ddcb4097134ff3c332f>
    <Thumbnails xmlns="1fcefbb1-3cd4-4f76-bca8-277149e9cb2e" xsi:nil="true"/>
  </documentManagement>
</p:properties>
</file>

<file path=customXml/itemProps1.xml><?xml version="1.0" encoding="utf-8"?>
<ds:datastoreItem xmlns:ds="http://schemas.openxmlformats.org/officeDocument/2006/customXml" ds:itemID="{E5380E02-140B-4F0E-BE4A-F3840F07939A}">
  <ds:schemaRefs>
    <ds:schemaRef ds:uri="http://schemas.microsoft.com/sharepoint/v3/contenttype/forms"/>
  </ds:schemaRefs>
</ds:datastoreItem>
</file>

<file path=customXml/itemProps2.xml><?xml version="1.0" encoding="utf-8"?>
<ds:datastoreItem xmlns:ds="http://schemas.openxmlformats.org/officeDocument/2006/customXml" ds:itemID="{BCD1984F-FDCE-44D7-8C60-14E145E40588}">
  <ds:schemaRefs>
    <ds:schemaRef ds:uri="16def0d5-3fd6-4c70-b9c9-54c2f38dbc03"/>
    <ds:schemaRef ds:uri="1fcefbb1-3cd4-4f76-bca8-277149e9cb2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274EDC0-542C-4316-BAE8-CCB5B20E4B3F}">
  <ds:schemaRefs>
    <ds:schemaRef ds:uri="http://schemas.openxmlformats.org/package/2006/metadata/core-properties"/>
    <ds:schemaRef ds:uri="1fcefbb1-3cd4-4f76-bca8-277149e9cb2e"/>
    <ds:schemaRef ds:uri="http://purl.org/dc/terms/"/>
    <ds:schemaRef ds:uri="http://purl.org/dc/elements/1.1/"/>
    <ds:schemaRef ds:uri="http://schemas.microsoft.com/office/2006/documentManagement/types"/>
    <ds:schemaRef ds:uri="http://www.w3.org/XML/1998/namespace"/>
    <ds:schemaRef ds:uri="http://schemas.microsoft.com/office/infopath/2007/PartnerControls"/>
    <ds:schemaRef ds:uri="16def0d5-3fd6-4c70-b9c9-54c2f38dbc03"/>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White</Template>
  <TotalTime>13</TotalTime>
  <Words>877</Words>
  <Application>Microsoft Macintosh PowerPoint</Application>
  <PresentationFormat>Widescreen</PresentationFormat>
  <Paragraphs>96</Paragraphs>
  <Slides>10</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Aptos</vt:lpstr>
      <vt:lpstr>Aptos Display</vt:lpstr>
      <vt:lpstr>Aptos Light</vt:lpstr>
      <vt:lpstr>Aptos SemiBold</vt:lpstr>
      <vt:lpstr>Arial</vt:lpstr>
      <vt:lpstr>Calibri</vt:lpstr>
      <vt:lpstr>Helvetica</vt:lpstr>
      <vt:lpstr>White</vt:lpstr>
      <vt:lpstr>Elemental Navy</vt:lpstr>
      <vt:lpstr>Evaluating DOE's Energy Exascale Earth System Model (E3SM) for Energy Applications</vt:lpstr>
      <vt:lpstr>Previously... E3SM refined  to 25 km over CONUS</vt:lpstr>
      <vt:lpstr>Previously...  Zooming in over WECC</vt:lpstr>
      <vt:lpstr>New E3SM simulations Let’s increase resolution over California</vt:lpstr>
      <vt:lpstr>Wind capacity factors  in CA</vt:lpstr>
      <vt:lpstr>Month of peak wind capacity factor</vt:lpstr>
      <vt:lpstr>Solar capacity factors in CA</vt:lpstr>
      <vt:lpstr>Shasta wind farm (The problem child)</vt:lpstr>
      <vt:lpstr>Take home messages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Golaz, Chris</dc:creator>
  <cp:keywords/>
  <dc:description/>
  <cp:lastModifiedBy>Golaz, Chris</cp:lastModifiedBy>
  <cp:revision>4</cp:revision>
  <dcterms:created xsi:type="dcterms:W3CDTF">2026-01-19T19:44:49Z</dcterms:created>
  <dcterms:modified xsi:type="dcterms:W3CDTF">2026-01-26T21:27:55Z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0x010100088CE4DFD6590746BF79C031605283F1</vt:lpwstr>
  </property>
  <property fmtid="{D5CDD505-2E9C-101B-9397-08002B2CF9AE}" pid="3" name="MediaServiceImageTags">
    <vt:lpwstr/>
  </property>
</Properties>
</file>