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Lst>
  <p:notesMasterIdLst>
    <p:notesMasterId r:id="rId20"/>
  </p:notesMasterIdLst>
  <p:sldIdLst>
    <p:sldId id="586" r:id="rId3"/>
    <p:sldId id="2147468873" r:id="rId4"/>
    <p:sldId id="591" r:id="rId5"/>
    <p:sldId id="595" r:id="rId6"/>
    <p:sldId id="2147468872" r:id="rId7"/>
    <p:sldId id="590" r:id="rId8"/>
    <p:sldId id="600" r:id="rId9"/>
    <p:sldId id="2147468877" r:id="rId10"/>
    <p:sldId id="2147468878" r:id="rId11"/>
    <p:sldId id="593" r:id="rId12"/>
    <p:sldId id="592" r:id="rId13"/>
    <p:sldId id="616" r:id="rId14"/>
    <p:sldId id="615" r:id="rId15"/>
    <p:sldId id="596" r:id="rId16"/>
    <p:sldId id="613" r:id="rId17"/>
    <p:sldId id="611" r:id="rId18"/>
    <p:sldId id="6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6DB03E-E095-C30E-FFF7-780D84B4E4A6}" name="Caldwell, Peter M." initials="CPM" userId="S::caldwell19@llnl.gov::6a7a7e1c-dab3-43db-a9c6-25d539570ab1" providerId="AD"/>
  <p188:author id="{68858C5F-2044-C4CA-E676-ABC06B83D880}" name="Jacob, Robert L." initials="JL" userId="S::jacob_anl.gov#ext#@doellnl.onmicrosoft.com::0f16ad3d-4153-42a5-a050-1991f9e7ab31" providerId="AD"/>
  <p188:author id="{DB37C675-DD7B-63F5-57D3-B028A35DDF62}" name="Salinger, Andrew" initials="SA" userId="S::agsalin_sandia.gov#ext#@doellnl.onmicrosoft.com::bc678da4-0e1c-47b9-9fdd-17be489aaf24" providerId="AD"/>
  <p188:author id="{2AC86D94-6E5B-871E-85D5-54D2FB553AB7}" name="Noel Keen" initials="NK" userId="S::ndkeen_lbl.gov#ext#@doellnl.onmicrosoft.com::63e8c8f5-78fa-41aa-bb94-8c92098c5b0c" providerId="AD"/>
  <p188:author id="{8FF909B6-9F74-A853-5A95-889DF2C632A3}" name="Bradley, Andrew Michael" initials="BM" userId="S::ambradl_sandia.gov#ext#@doellnl.onmicrosoft.com::7a277618-ca4c-4646-a014-e57768715842" providerId="AD"/>
  <p188:author id="{ABA841C3-EB82-0426-AB44-B7122D55867F}" name="gqcolli" initials="gq" userId="S::gqcolli_sandia.gov#ext#@doellnl.onmicrosoft.com::ecaeef91-3d1b-42d2-bb09-bfbe03cc87a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FCFF"/>
    <a:srgbClr val="EBEAEB"/>
    <a:srgbClr val="FDFDFD"/>
    <a:srgbClr val="FDFB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E8C732-C9F4-654B-80D7-5372BC615A18}" v="183" dt="2024-12-09T10:49:02.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28"/>
  </p:normalViewPr>
  <p:slideViewPr>
    <p:cSldViewPr snapToGrid="0">
      <p:cViewPr varScale="1">
        <p:scale>
          <a:sx n="114" d="100"/>
          <a:sy n="114" d="100"/>
        </p:scale>
        <p:origin x="7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dwell, Peter M." userId="6a7a7e1c-dab3-43db-a9c6-25d539570ab1" providerId="ADAL" clId="{E3E8C732-C9F4-654B-80D7-5372BC615A18}"/>
    <pc:docChg chg="undo custSel modSld sldOrd">
      <pc:chgData name="Caldwell, Peter M." userId="6a7a7e1c-dab3-43db-a9c6-25d539570ab1" providerId="ADAL" clId="{E3E8C732-C9F4-654B-80D7-5372BC615A18}" dt="2024-12-09T10:48:11.554" v="1512" actId="1076"/>
      <pc:docMkLst>
        <pc:docMk/>
      </pc:docMkLst>
      <pc:sldChg chg="addSp delSp modSp mod">
        <pc:chgData name="Caldwell, Peter M." userId="6a7a7e1c-dab3-43db-a9c6-25d539570ab1" providerId="ADAL" clId="{E3E8C732-C9F4-654B-80D7-5372BC615A18}" dt="2024-12-08T13:26:29.344" v="1346" actId="1076"/>
        <pc:sldMkLst>
          <pc:docMk/>
          <pc:sldMk cId="2354258371" sldId="586"/>
        </pc:sldMkLst>
        <pc:spChg chg="mod">
          <ac:chgData name="Caldwell, Peter M." userId="6a7a7e1c-dab3-43db-a9c6-25d539570ab1" providerId="ADAL" clId="{E3E8C732-C9F4-654B-80D7-5372BC615A18}" dt="2024-11-20T15:24:47.068" v="1"/>
          <ac:spMkLst>
            <pc:docMk/>
            <pc:sldMk cId="2354258371" sldId="586"/>
            <ac:spMk id="3" creationId="{00000000-0000-0000-0000-000000000000}"/>
          </ac:spMkLst>
        </pc:spChg>
        <pc:spChg chg="mod">
          <ac:chgData name="Caldwell, Peter M." userId="6a7a7e1c-dab3-43db-a9c6-25d539570ab1" providerId="ADAL" clId="{E3E8C732-C9F4-654B-80D7-5372BC615A18}" dt="2024-12-05T15:29:16.314" v="1331"/>
          <ac:spMkLst>
            <pc:docMk/>
            <pc:sldMk cId="2354258371" sldId="586"/>
            <ac:spMk id="4" creationId="{3DA21B24-B9C5-FD4D-A706-399AEB9FAEDD}"/>
          </ac:spMkLst>
        </pc:spChg>
        <pc:picChg chg="add del mod">
          <ac:chgData name="Caldwell, Peter M." userId="6a7a7e1c-dab3-43db-a9c6-25d539570ab1" providerId="ADAL" clId="{E3E8C732-C9F4-654B-80D7-5372BC615A18}" dt="2024-12-08T13:24:55.881" v="1338" actId="478"/>
          <ac:picMkLst>
            <pc:docMk/>
            <pc:sldMk cId="2354258371" sldId="586"/>
            <ac:picMk id="6" creationId="{A5583A4B-884B-D8B4-7C4B-6A24417EFD1D}"/>
          </ac:picMkLst>
        </pc:picChg>
        <pc:picChg chg="add mod">
          <ac:chgData name="Caldwell, Peter M." userId="6a7a7e1c-dab3-43db-a9c6-25d539570ab1" providerId="ADAL" clId="{E3E8C732-C9F4-654B-80D7-5372BC615A18}" dt="2024-12-08T13:26:29.344" v="1346" actId="1076"/>
          <ac:picMkLst>
            <pc:docMk/>
            <pc:sldMk cId="2354258371" sldId="586"/>
            <ac:picMk id="9" creationId="{7185C10C-F665-813C-3B72-8BCDC96EE177}"/>
          </ac:picMkLst>
        </pc:picChg>
      </pc:sldChg>
      <pc:sldChg chg="ord">
        <pc:chgData name="Caldwell, Peter M." userId="6a7a7e1c-dab3-43db-a9c6-25d539570ab1" providerId="ADAL" clId="{E3E8C732-C9F4-654B-80D7-5372BC615A18}" dt="2024-12-08T13:37:32.210" v="1348" actId="20578"/>
        <pc:sldMkLst>
          <pc:docMk/>
          <pc:sldMk cId="2912056184" sldId="592"/>
        </pc:sldMkLst>
      </pc:sldChg>
      <pc:sldChg chg="addSp delSp modSp mod">
        <pc:chgData name="Caldwell, Peter M." userId="6a7a7e1c-dab3-43db-a9c6-25d539570ab1" providerId="ADAL" clId="{E3E8C732-C9F4-654B-80D7-5372BC615A18}" dt="2024-12-09T10:42:45.830" v="1382" actId="21"/>
        <pc:sldMkLst>
          <pc:docMk/>
          <pc:sldMk cId="4125197743" sldId="595"/>
        </pc:sldMkLst>
        <pc:spChg chg="mod">
          <ac:chgData name="Caldwell, Peter M." userId="6a7a7e1c-dab3-43db-a9c6-25d539570ab1" providerId="ADAL" clId="{E3E8C732-C9F4-654B-80D7-5372BC615A18}" dt="2024-12-09T10:42:32.506" v="1381" actId="20577"/>
          <ac:spMkLst>
            <pc:docMk/>
            <pc:sldMk cId="4125197743" sldId="595"/>
            <ac:spMk id="2" creationId="{3E4AA795-B9A8-29F3-44E9-FCCBFCE8A2D8}"/>
          </ac:spMkLst>
        </pc:spChg>
        <pc:spChg chg="mod">
          <ac:chgData name="Caldwell, Peter M." userId="6a7a7e1c-dab3-43db-a9c6-25d539570ab1" providerId="ADAL" clId="{E3E8C732-C9F4-654B-80D7-5372BC615A18}" dt="2024-11-20T15:39:15.486" v="184"/>
          <ac:spMkLst>
            <pc:docMk/>
            <pc:sldMk cId="4125197743" sldId="595"/>
            <ac:spMk id="3" creationId="{D36EF610-3FF3-52B5-C0AD-C011FA6EECDF}"/>
          </ac:spMkLst>
        </pc:spChg>
        <pc:spChg chg="mod">
          <ac:chgData name="Caldwell, Peter M." userId="6a7a7e1c-dab3-43db-a9c6-25d539570ab1" providerId="ADAL" clId="{E3E8C732-C9F4-654B-80D7-5372BC615A18}" dt="2024-12-09T10:42:45.830" v="1382" actId="21"/>
          <ac:spMkLst>
            <pc:docMk/>
            <pc:sldMk cId="4125197743" sldId="595"/>
            <ac:spMk id="7" creationId="{BBF492CF-5E8B-D600-5034-BF79F70D1843}"/>
          </ac:spMkLst>
        </pc:spChg>
        <pc:spChg chg="add mod">
          <ac:chgData name="Caldwell, Peter M." userId="6a7a7e1c-dab3-43db-a9c6-25d539570ab1" providerId="ADAL" clId="{E3E8C732-C9F4-654B-80D7-5372BC615A18}" dt="2024-11-20T15:44:59.607" v="439" actId="1076"/>
          <ac:spMkLst>
            <pc:docMk/>
            <pc:sldMk cId="4125197743" sldId="595"/>
            <ac:spMk id="8" creationId="{BE031ADD-7E26-EA94-0EBF-3BCE8DEF3B32}"/>
          </ac:spMkLst>
        </pc:spChg>
        <pc:spChg chg="mod">
          <ac:chgData name="Caldwell, Peter M." userId="6a7a7e1c-dab3-43db-a9c6-25d539570ab1" providerId="ADAL" clId="{E3E8C732-C9F4-654B-80D7-5372BC615A18}" dt="2024-11-20T15:30:37.840" v="148" actId="20577"/>
          <ac:spMkLst>
            <pc:docMk/>
            <pc:sldMk cId="4125197743" sldId="595"/>
            <ac:spMk id="15" creationId="{7543F64B-7FA2-51E5-23FD-60625E3B5763}"/>
          </ac:spMkLst>
        </pc:spChg>
        <pc:picChg chg="add mod">
          <ac:chgData name="Caldwell, Peter M." userId="6a7a7e1c-dab3-43db-a9c6-25d539570ab1" providerId="ADAL" clId="{E3E8C732-C9F4-654B-80D7-5372BC615A18}" dt="2024-11-20T15:37:21.419" v="175" actId="14100"/>
          <ac:picMkLst>
            <pc:docMk/>
            <pc:sldMk cId="4125197743" sldId="595"/>
            <ac:picMk id="5" creationId="{16752892-5918-1B71-E28B-5A4F3AE2AD38}"/>
          </ac:picMkLst>
        </pc:picChg>
      </pc:sldChg>
      <pc:sldChg chg="addSp delSp modSp mod modNotesTx">
        <pc:chgData name="Caldwell, Peter M." userId="6a7a7e1c-dab3-43db-a9c6-25d539570ab1" providerId="ADAL" clId="{E3E8C732-C9F4-654B-80D7-5372BC615A18}" dt="2024-11-20T16:04:47.152" v="1330" actId="1035"/>
        <pc:sldMkLst>
          <pc:docMk/>
          <pc:sldMk cId="2834421335" sldId="615"/>
        </pc:sldMkLst>
        <pc:spChg chg="mod">
          <ac:chgData name="Caldwell, Peter M." userId="6a7a7e1c-dab3-43db-a9c6-25d539570ab1" providerId="ADAL" clId="{E3E8C732-C9F4-654B-80D7-5372BC615A18}" dt="2024-11-20T16:04:47.152" v="1330" actId="1035"/>
          <ac:spMkLst>
            <pc:docMk/>
            <pc:sldMk cId="2834421335" sldId="615"/>
            <ac:spMk id="3" creationId="{A68FA70B-5150-4CD5-D2A1-BE98838A83A0}"/>
          </ac:spMkLst>
        </pc:spChg>
        <pc:spChg chg="add mod">
          <ac:chgData name="Caldwell, Peter M." userId="6a7a7e1c-dab3-43db-a9c6-25d539570ab1" providerId="ADAL" clId="{E3E8C732-C9F4-654B-80D7-5372BC615A18}" dt="2024-11-20T16:01:05.976" v="1256" actId="14861"/>
          <ac:spMkLst>
            <pc:docMk/>
            <pc:sldMk cId="2834421335" sldId="615"/>
            <ac:spMk id="8" creationId="{9638C1F3-848B-873B-4F4F-CEC871409E12}"/>
          </ac:spMkLst>
        </pc:spChg>
      </pc:sldChg>
      <pc:sldChg chg="delSp modSp mod">
        <pc:chgData name="Caldwell, Peter M." userId="6a7a7e1c-dab3-43db-a9c6-25d539570ab1" providerId="ADAL" clId="{E3E8C732-C9F4-654B-80D7-5372BC615A18}" dt="2024-12-09T10:46:40.209" v="1472" actId="20577"/>
        <pc:sldMkLst>
          <pc:docMk/>
          <pc:sldMk cId="1371559821" sldId="2147468872"/>
        </pc:sldMkLst>
        <pc:spChg chg="mod">
          <ac:chgData name="Caldwell, Peter M." userId="6a7a7e1c-dab3-43db-a9c6-25d539570ab1" providerId="ADAL" clId="{E3E8C732-C9F4-654B-80D7-5372BC615A18}" dt="2024-12-09T10:46:40.209" v="1472" actId="20577"/>
          <ac:spMkLst>
            <pc:docMk/>
            <pc:sldMk cId="1371559821" sldId="2147468872"/>
            <ac:spMk id="3" creationId="{2FEC4C06-2B45-E660-71F3-E3665C1CCF8B}"/>
          </ac:spMkLst>
        </pc:spChg>
        <pc:spChg chg="del">
          <ac:chgData name="Caldwell, Peter M." userId="6a7a7e1c-dab3-43db-a9c6-25d539570ab1" providerId="ADAL" clId="{E3E8C732-C9F4-654B-80D7-5372BC615A18}" dt="2024-12-09T10:41:10.386" v="1362" actId="478"/>
          <ac:spMkLst>
            <pc:docMk/>
            <pc:sldMk cId="1371559821" sldId="2147468872"/>
            <ac:spMk id="17" creationId="{4FB049B8-3C81-2594-1F8D-945FD714816A}"/>
          </ac:spMkLst>
        </pc:spChg>
        <pc:spChg chg="del mod">
          <ac:chgData name="Caldwell, Peter M." userId="6a7a7e1c-dab3-43db-a9c6-25d539570ab1" providerId="ADAL" clId="{E3E8C732-C9F4-654B-80D7-5372BC615A18}" dt="2024-12-09T10:41:07.387" v="1361" actId="478"/>
          <ac:spMkLst>
            <pc:docMk/>
            <pc:sldMk cId="1371559821" sldId="2147468872"/>
            <ac:spMk id="18" creationId="{371BD0B3-A94B-036C-EC7A-D297E765C3D8}"/>
          </ac:spMkLst>
        </pc:spChg>
        <pc:spChg chg="mod">
          <ac:chgData name="Caldwell, Peter M." userId="6a7a7e1c-dab3-43db-a9c6-25d539570ab1" providerId="ADAL" clId="{E3E8C732-C9F4-654B-80D7-5372BC615A18}" dt="2024-12-09T10:46:19.626" v="1453" actId="1036"/>
          <ac:spMkLst>
            <pc:docMk/>
            <pc:sldMk cId="1371559821" sldId="2147468872"/>
            <ac:spMk id="19" creationId="{E30541B4-C270-2B46-FBAA-17FE910229F7}"/>
          </ac:spMkLst>
        </pc:spChg>
        <pc:picChg chg="del">
          <ac:chgData name="Caldwell, Peter M." userId="6a7a7e1c-dab3-43db-a9c6-25d539570ab1" providerId="ADAL" clId="{E3E8C732-C9F4-654B-80D7-5372BC615A18}" dt="2024-12-08T13:16:37.256" v="1332" actId="478"/>
          <ac:picMkLst>
            <pc:docMk/>
            <pc:sldMk cId="1371559821" sldId="2147468872"/>
            <ac:picMk id="20" creationId="{294FB502-0B28-0F2C-6E3A-44FADF662245}"/>
          </ac:picMkLst>
        </pc:picChg>
      </pc:sldChg>
      <pc:sldChg chg="modSp mod">
        <pc:chgData name="Caldwell, Peter M." userId="6a7a7e1c-dab3-43db-a9c6-25d539570ab1" providerId="ADAL" clId="{E3E8C732-C9F4-654B-80D7-5372BC615A18}" dt="2024-12-09T10:48:11.554" v="1512" actId="1076"/>
        <pc:sldMkLst>
          <pc:docMk/>
          <pc:sldMk cId="2099216920" sldId="2147468873"/>
        </pc:sldMkLst>
        <pc:spChg chg="mod">
          <ac:chgData name="Caldwell, Peter M." userId="6a7a7e1c-dab3-43db-a9c6-25d539570ab1" providerId="ADAL" clId="{E3E8C732-C9F4-654B-80D7-5372BC615A18}" dt="2024-12-09T10:48:11.554" v="1512" actId="1076"/>
          <ac:spMkLst>
            <pc:docMk/>
            <pc:sldMk cId="2099216920" sldId="2147468873"/>
            <ac:spMk id="8" creationId="{9400A0A7-2262-994C-2277-B48F196973DF}"/>
          </ac:spMkLst>
        </pc:spChg>
      </pc:sldChg>
      <pc:sldChg chg="modSp mod">
        <pc:chgData name="Caldwell, Peter M." userId="6a7a7e1c-dab3-43db-a9c6-25d539570ab1" providerId="ADAL" clId="{E3E8C732-C9F4-654B-80D7-5372BC615A18}" dt="2024-12-08T13:39:45.296" v="1355" actId="948"/>
        <pc:sldMkLst>
          <pc:docMk/>
          <pc:sldMk cId="2226275622" sldId="2147468877"/>
        </pc:sldMkLst>
        <pc:spChg chg="mod">
          <ac:chgData name="Caldwell, Peter M." userId="6a7a7e1c-dab3-43db-a9c6-25d539570ab1" providerId="ADAL" clId="{E3E8C732-C9F4-654B-80D7-5372BC615A18}" dt="2024-12-08T13:39:45.296" v="1355" actId="948"/>
          <ac:spMkLst>
            <pc:docMk/>
            <pc:sldMk cId="2226275622" sldId="2147468877"/>
            <ac:spMk id="3" creationId="{CC84B9D3-AC63-D6AE-8441-A9D72447E664}"/>
          </ac:spMkLst>
        </pc:spChg>
      </pc:sldChg>
    </pc:docChg>
  </pc:docChgLst>
  <pc:docChgLst>
    <pc:chgData name="Caldwell, Peter M." userId="6a7a7e1c-dab3-43db-a9c6-25d539570ab1" providerId="ADAL" clId="{F835516F-6E87-FC4F-B3FE-196F01D88FAA}"/>
    <pc:docChg chg="undo custSel addSld delSld modSld sldOrd">
      <pc:chgData name="Caldwell, Peter M." userId="6a7a7e1c-dab3-43db-a9c6-25d539570ab1" providerId="ADAL" clId="{F835516F-6E87-FC4F-B3FE-196F01D88FAA}" dt="2024-12-04T00:23:24.821" v="1499"/>
      <pc:docMkLst>
        <pc:docMk/>
      </pc:docMkLst>
      <pc:sldChg chg="addSp delSp modSp mod ord">
        <pc:chgData name="Caldwell, Peter M." userId="6a7a7e1c-dab3-43db-a9c6-25d539570ab1" providerId="ADAL" clId="{F835516F-6E87-FC4F-B3FE-196F01D88FAA}" dt="2024-12-03T00:16:44.659" v="1189" actId="1076"/>
        <pc:sldMkLst>
          <pc:docMk/>
          <pc:sldMk cId="1117390646" sldId="590"/>
        </pc:sldMkLst>
        <pc:spChg chg="add del mod">
          <ac:chgData name="Caldwell, Peter M." userId="6a7a7e1c-dab3-43db-a9c6-25d539570ab1" providerId="ADAL" clId="{F835516F-6E87-FC4F-B3FE-196F01D88FAA}" dt="2024-12-03T00:16:44.640" v="1184" actId="478"/>
          <ac:spMkLst>
            <pc:docMk/>
            <pc:sldMk cId="1117390646" sldId="590"/>
            <ac:spMk id="5" creationId="{FB7EB3C9-F747-5164-184B-59B064E703B1}"/>
          </ac:spMkLst>
        </pc:spChg>
        <pc:spChg chg="mod">
          <ac:chgData name="Caldwell, Peter M." userId="6a7a7e1c-dab3-43db-a9c6-25d539570ab1" providerId="ADAL" clId="{F835516F-6E87-FC4F-B3FE-196F01D88FAA}" dt="2024-12-03T00:16:44.655" v="1188" actId="20577"/>
          <ac:spMkLst>
            <pc:docMk/>
            <pc:sldMk cId="1117390646" sldId="590"/>
            <ac:spMk id="6" creationId="{A272B8D6-F93E-FB66-C02D-1942B8F8EF7F}"/>
          </ac:spMkLst>
        </pc:spChg>
        <pc:spChg chg="add mod">
          <ac:chgData name="Caldwell, Peter M." userId="6a7a7e1c-dab3-43db-a9c6-25d539570ab1" providerId="ADAL" clId="{F835516F-6E87-FC4F-B3FE-196F01D88FAA}" dt="2024-12-03T00:16:44.659" v="1189" actId="1076"/>
          <ac:spMkLst>
            <pc:docMk/>
            <pc:sldMk cId="1117390646" sldId="590"/>
            <ac:spMk id="8" creationId="{F5155D5C-7859-5EE2-1B91-F4183A90BEC8}"/>
          </ac:spMkLst>
        </pc:spChg>
      </pc:sldChg>
      <pc:sldChg chg="modSp mod">
        <pc:chgData name="Caldwell, Peter M." userId="6a7a7e1c-dab3-43db-a9c6-25d539570ab1" providerId="ADAL" clId="{F835516F-6E87-FC4F-B3FE-196F01D88FAA}" dt="2024-12-02T22:19:15.717" v="17" actId="20577"/>
        <pc:sldMkLst>
          <pc:docMk/>
          <pc:sldMk cId="172813746" sldId="591"/>
        </pc:sldMkLst>
        <pc:spChg chg="mod">
          <ac:chgData name="Caldwell, Peter M." userId="6a7a7e1c-dab3-43db-a9c6-25d539570ab1" providerId="ADAL" clId="{F835516F-6E87-FC4F-B3FE-196F01D88FAA}" dt="2024-12-02T22:19:15.717" v="17" actId="20577"/>
          <ac:spMkLst>
            <pc:docMk/>
            <pc:sldMk cId="172813746" sldId="591"/>
            <ac:spMk id="3" creationId="{370663DC-14C6-229C-4DC0-4CEE5207BA26}"/>
          </ac:spMkLst>
        </pc:spChg>
      </pc:sldChg>
      <pc:sldChg chg="modSp mod ord">
        <pc:chgData name="Caldwell, Peter M." userId="6a7a7e1c-dab3-43db-a9c6-25d539570ab1" providerId="ADAL" clId="{F835516F-6E87-FC4F-B3FE-196F01D88FAA}" dt="2024-12-02T22:25:22.824" v="33" actId="14100"/>
        <pc:sldMkLst>
          <pc:docMk/>
          <pc:sldMk cId="2912056184" sldId="592"/>
        </pc:sldMkLst>
        <pc:spChg chg="mod">
          <ac:chgData name="Caldwell, Peter M." userId="6a7a7e1c-dab3-43db-a9c6-25d539570ab1" providerId="ADAL" clId="{F835516F-6E87-FC4F-B3FE-196F01D88FAA}" dt="2024-12-02T22:25:19.607" v="32" actId="14100"/>
          <ac:spMkLst>
            <pc:docMk/>
            <pc:sldMk cId="2912056184" sldId="592"/>
            <ac:spMk id="4" creationId="{5505F524-1D41-F118-5357-65F7D2D2BFE6}"/>
          </ac:spMkLst>
        </pc:spChg>
        <pc:spChg chg="mod">
          <ac:chgData name="Caldwell, Peter M." userId="6a7a7e1c-dab3-43db-a9c6-25d539570ab1" providerId="ADAL" clId="{F835516F-6E87-FC4F-B3FE-196F01D88FAA}" dt="2024-12-02T22:25:22.824" v="33" actId="14100"/>
          <ac:spMkLst>
            <pc:docMk/>
            <pc:sldMk cId="2912056184" sldId="592"/>
            <ac:spMk id="5" creationId="{7AECF2D1-A2E4-692C-915C-F34ED520A4A7}"/>
          </ac:spMkLst>
        </pc:spChg>
      </pc:sldChg>
      <pc:sldChg chg="ord">
        <pc:chgData name="Caldwell, Peter M." userId="6a7a7e1c-dab3-43db-a9c6-25d539570ab1" providerId="ADAL" clId="{F835516F-6E87-FC4F-B3FE-196F01D88FAA}" dt="2024-12-03T00:14:34.770" v="1127" actId="20578"/>
        <pc:sldMkLst>
          <pc:docMk/>
          <pc:sldMk cId="3357183228" sldId="593"/>
        </pc:sldMkLst>
      </pc:sldChg>
      <pc:sldChg chg="modSp mod">
        <pc:chgData name="Caldwell, Peter M." userId="6a7a7e1c-dab3-43db-a9c6-25d539570ab1" providerId="ADAL" clId="{F835516F-6E87-FC4F-B3FE-196F01D88FAA}" dt="2024-12-02T22:23:30.909" v="21" actId="20577"/>
        <pc:sldMkLst>
          <pc:docMk/>
          <pc:sldMk cId="4125197743" sldId="595"/>
        </pc:sldMkLst>
        <pc:spChg chg="mod">
          <ac:chgData name="Caldwell, Peter M." userId="6a7a7e1c-dab3-43db-a9c6-25d539570ab1" providerId="ADAL" clId="{F835516F-6E87-FC4F-B3FE-196F01D88FAA}" dt="2024-12-02T22:23:30.909" v="21" actId="20577"/>
          <ac:spMkLst>
            <pc:docMk/>
            <pc:sldMk cId="4125197743" sldId="595"/>
            <ac:spMk id="3" creationId="{D36EF610-3FF3-52B5-C0AD-C011FA6EECDF}"/>
          </ac:spMkLst>
        </pc:spChg>
      </pc:sldChg>
      <pc:sldChg chg="del">
        <pc:chgData name="Caldwell, Peter M." userId="6a7a7e1c-dab3-43db-a9c6-25d539570ab1" providerId="ADAL" clId="{F835516F-6E87-FC4F-B3FE-196F01D88FAA}" dt="2024-12-03T00:34:39.941" v="1492" actId="2696"/>
        <pc:sldMkLst>
          <pc:docMk/>
          <pc:sldMk cId="3950839473" sldId="598"/>
        </pc:sldMkLst>
      </pc:sldChg>
      <pc:sldChg chg="del">
        <pc:chgData name="Caldwell, Peter M." userId="6a7a7e1c-dab3-43db-a9c6-25d539570ab1" providerId="ADAL" clId="{F835516F-6E87-FC4F-B3FE-196F01D88FAA}" dt="2024-12-03T00:35:03.847" v="1495" actId="2696"/>
        <pc:sldMkLst>
          <pc:docMk/>
          <pc:sldMk cId="327314554" sldId="599"/>
        </pc:sldMkLst>
      </pc:sldChg>
      <pc:sldChg chg="ord">
        <pc:chgData name="Caldwell, Peter M." userId="6a7a7e1c-dab3-43db-a9c6-25d539570ab1" providerId="ADAL" clId="{F835516F-6E87-FC4F-B3FE-196F01D88FAA}" dt="2024-12-02T22:31:28.814" v="38" actId="20578"/>
        <pc:sldMkLst>
          <pc:docMk/>
          <pc:sldMk cId="1034459705" sldId="600"/>
        </pc:sldMkLst>
      </pc:sldChg>
      <pc:sldChg chg="del">
        <pc:chgData name="Caldwell, Peter M." userId="6a7a7e1c-dab3-43db-a9c6-25d539570ab1" providerId="ADAL" clId="{F835516F-6E87-FC4F-B3FE-196F01D88FAA}" dt="2024-12-03T00:35:11.436" v="1497" actId="2696"/>
        <pc:sldMkLst>
          <pc:docMk/>
          <pc:sldMk cId="1323772285" sldId="612"/>
        </pc:sldMkLst>
      </pc:sldChg>
      <pc:sldChg chg="ord">
        <pc:chgData name="Caldwell, Peter M." userId="6a7a7e1c-dab3-43db-a9c6-25d539570ab1" providerId="ADAL" clId="{F835516F-6E87-FC4F-B3FE-196F01D88FAA}" dt="2024-12-02T22:30:55.752" v="37" actId="20578"/>
        <pc:sldMkLst>
          <pc:docMk/>
          <pc:sldMk cId="2834421335" sldId="615"/>
        </pc:sldMkLst>
      </pc:sldChg>
      <pc:sldChg chg="ord">
        <pc:chgData name="Caldwell, Peter M." userId="6a7a7e1c-dab3-43db-a9c6-25d539570ab1" providerId="ADAL" clId="{F835516F-6E87-FC4F-B3FE-196F01D88FAA}" dt="2024-12-03T00:14:30.093" v="1125" actId="20578"/>
        <pc:sldMkLst>
          <pc:docMk/>
          <pc:sldMk cId="4194062216" sldId="616"/>
        </pc:sldMkLst>
      </pc:sldChg>
      <pc:sldChg chg="del">
        <pc:chgData name="Caldwell, Peter M." userId="6a7a7e1c-dab3-43db-a9c6-25d539570ab1" providerId="ADAL" clId="{F835516F-6E87-FC4F-B3FE-196F01D88FAA}" dt="2024-12-03T00:35:27.148" v="1498" actId="2696"/>
        <pc:sldMkLst>
          <pc:docMk/>
          <pc:sldMk cId="4255838645" sldId="617"/>
        </pc:sldMkLst>
      </pc:sldChg>
      <pc:sldChg chg="del">
        <pc:chgData name="Caldwell, Peter M." userId="6a7a7e1c-dab3-43db-a9c6-25d539570ab1" providerId="ADAL" clId="{F835516F-6E87-FC4F-B3FE-196F01D88FAA}" dt="2024-12-03T00:35:05.264" v="1496" actId="2696"/>
        <pc:sldMkLst>
          <pc:docMk/>
          <pc:sldMk cId="2962023284" sldId="618"/>
        </pc:sldMkLst>
      </pc:sldChg>
      <pc:sldChg chg="del">
        <pc:chgData name="Caldwell, Peter M." userId="6a7a7e1c-dab3-43db-a9c6-25d539570ab1" providerId="ADAL" clId="{F835516F-6E87-FC4F-B3FE-196F01D88FAA}" dt="2024-12-03T00:34:51.743" v="1493" actId="2696"/>
        <pc:sldMkLst>
          <pc:docMk/>
          <pc:sldMk cId="2874448918" sldId="2147468870"/>
        </pc:sldMkLst>
      </pc:sldChg>
      <pc:sldChg chg="del">
        <pc:chgData name="Caldwell, Peter M." userId="6a7a7e1c-dab3-43db-a9c6-25d539570ab1" providerId="ADAL" clId="{F835516F-6E87-FC4F-B3FE-196F01D88FAA}" dt="2024-12-03T00:35:01.907" v="1494" actId="2696"/>
        <pc:sldMkLst>
          <pc:docMk/>
          <pc:sldMk cId="2300101857" sldId="2147468871"/>
        </pc:sldMkLst>
      </pc:sldChg>
      <pc:sldChg chg="addSp modSp mod ord">
        <pc:chgData name="Caldwell, Peter M." userId="6a7a7e1c-dab3-43db-a9c6-25d539570ab1" providerId="ADAL" clId="{F835516F-6E87-FC4F-B3FE-196F01D88FAA}" dt="2024-12-04T00:23:24.821" v="1499"/>
        <pc:sldMkLst>
          <pc:docMk/>
          <pc:sldMk cId="1371559821" sldId="2147468872"/>
        </pc:sldMkLst>
        <pc:spChg chg="mod">
          <ac:chgData name="Caldwell, Peter M." userId="6a7a7e1c-dab3-43db-a9c6-25d539570ab1" providerId="ADAL" clId="{F835516F-6E87-FC4F-B3FE-196F01D88FAA}" dt="2024-12-02T23:46:50.925" v="433" actId="20577"/>
          <ac:spMkLst>
            <pc:docMk/>
            <pc:sldMk cId="1371559821" sldId="2147468872"/>
            <ac:spMk id="2" creationId="{FABA30AF-3D71-19F3-2D13-3AEC975BBB54}"/>
          </ac:spMkLst>
        </pc:spChg>
        <pc:spChg chg="mod">
          <ac:chgData name="Caldwell, Peter M." userId="6a7a7e1c-dab3-43db-a9c6-25d539570ab1" providerId="ADAL" clId="{F835516F-6E87-FC4F-B3FE-196F01D88FAA}" dt="2024-12-02T23:55:26.366" v="683" actId="20577"/>
          <ac:spMkLst>
            <pc:docMk/>
            <pc:sldMk cId="1371559821" sldId="2147468872"/>
            <ac:spMk id="3" creationId="{2FEC4C06-2B45-E660-71F3-E3665C1CCF8B}"/>
          </ac:spMkLst>
        </pc:spChg>
        <pc:spChg chg="add mod">
          <ac:chgData name="Caldwell, Peter M." userId="6a7a7e1c-dab3-43db-a9c6-25d539570ab1" providerId="ADAL" clId="{F835516F-6E87-FC4F-B3FE-196F01D88FAA}" dt="2024-12-03T00:03:00.265" v="823" actId="1037"/>
          <ac:spMkLst>
            <pc:docMk/>
            <pc:sldMk cId="1371559821" sldId="2147468872"/>
            <ac:spMk id="4" creationId="{B86FDC06-EF96-D092-7DFE-A4780C4DB571}"/>
          </ac:spMkLst>
        </pc:spChg>
        <pc:spChg chg="add mod">
          <ac:chgData name="Caldwell, Peter M." userId="6a7a7e1c-dab3-43db-a9c6-25d539570ab1" providerId="ADAL" clId="{F835516F-6E87-FC4F-B3FE-196F01D88FAA}" dt="2024-12-03T00:03:11.335" v="827" actId="1035"/>
          <ac:spMkLst>
            <pc:docMk/>
            <pc:sldMk cId="1371559821" sldId="2147468872"/>
            <ac:spMk id="5" creationId="{23327391-190B-1637-FD42-BEAAC1A853D8}"/>
          </ac:spMkLst>
        </pc:spChg>
        <pc:spChg chg="add mod">
          <ac:chgData name="Caldwell, Peter M." userId="6a7a7e1c-dab3-43db-a9c6-25d539570ab1" providerId="ADAL" clId="{F835516F-6E87-FC4F-B3FE-196F01D88FAA}" dt="2024-12-03T00:03:00.265" v="823" actId="1037"/>
          <ac:spMkLst>
            <pc:docMk/>
            <pc:sldMk cId="1371559821" sldId="2147468872"/>
            <ac:spMk id="8" creationId="{8FD12878-C30A-8EC1-9029-AEC8AD7C5850}"/>
          </ac:spMkLst>
        </pc:spChg>
        <pc:spChg chg="add mod">
          <ac:chgData name="Caldwell, Peter M." userId="6a7a7e1c-dab3-43db-a9c6-25d539570ab1" providerId="ADAL" clId="{F835516F-6E87-FC4F-B3FE-196F01D88FAA}" dt="2024-12-03T00:03:18.870" v="835" actId="1036"/>
          <ac:spMkLst>
            <pc:docMk/>
            <pc:sldMk cId="1371559821" sldId="2147468872"/>
            <ac:spMk id="9" creationId="{81300FF3-4C5C-7457-5D10-59A6E24B782E}"/>
          </ac:spMkLst>
        </pc:spChg>
        <pc:spChg chg="add mod">
          <ac:chgData name="Caldwell, Peter M." userId="6a7a7e1c-dab3-43db-a9c6-25d539570ab1" providerId="ADAL" clId="{F835516F-6E87-FC4F-B3FE-196F01D88FAA}" dt="2024-12-03T00:03:00.265" v="823" actId="1037"/>
          <ac:spMkLst>
            <pc:docMk/>
            <pc:sldMk cId="1371559821" sldId="2147468872"/>
            <ac:spMk id="10" creationId="{70B22A37-4050-CE3B-5E02-F914C4B90ED9}"/>
          </ac:spMkLst>
        </pc:spChg>
        <pc:spChg chg="add mod">
          <ac:chgData name="Caldwell, Peter M." userId="6a7a7e1c-dab3-43db-a9c6-25d539570ab1" providerId="ADAL" clId="{F835516F-6E87-FC4F-B3FE-196F01D88FAA}" dt="2024-12-03T00:03:00.265" v="823" actId="1037"/>
          <ac:spMkLst>
            <pc:docMk/>
            <pc:sldMk cId="1371559821" sldId="2147468872"/>
            <ac:spMk id="11" creationId="{1DE9ADB7-D572-919B-A54B-1F6A25CAF9A0}"/>
          </ac:spMkLst>
        </pc:spChg>
        <pc:spChg chg="add mod">
          <ac:chgData name="Caldwell, Peter M." userId="6a7a7e1c-dab3-43db-a9c6-25d539570ab1" providerId="ADAL" clId="{F835516F-6E87-FC4F-B3FE-196F01D88FAA}" dt="2024-12-03T00:02:27.023" v="809" actId="1037"/>
          <ac:spMkLst>
            <pc:docMk/>
            <pc:sldMk cId="1371559821" sldId="2147468872"/>
            <ac:spMk id="12" creationId="{99FD98F9-B1AE-5DFC-0F0D-B987F679F4D1}"/>
          </ac:spMkLst>
        </pc:spChg>
        <pc:spChg chg="add mod">
          <ac:chgData name="Caldwell, Peter M." userId="6a7a7e1c-dab3-43db-a9c6-25d539570ab1" providerId="ADAL" clId="{F835516F-6E87-FC4F-B3FE-196F01D88FAA}" dt="2024-12-03T00:03:55.036" v="840" actId="167"/>
          <ac:spMkLst>
            <pc:docMk/>
            <pc:sldMk cId="1371559821" sldId="2147468872"/>
            <ac:spMk id="13" creationId="{EE3714CF-05B1-2D1E-E5D0-F8A090B33DFC}"/>
          </ac:spMkLst>
        </pc:spChg>
        <pc:spChg chg="add mod">
          <ac:chgData name="Caldwell, Peter M." userId="6a7a7e1c-dab3-43db-a9c6-25d539570ab1" providerId="ADAL" clId="{F835516F-6E87-FC4F-B3FE-196F01D88FAA}" dt="2024-12-03T00:04:47.956" v="857" actId="1036"/>
          <ac:spMkLst>
            <pc:docMk/>
            <pc:sldMk cId="1371559821" sldId="2147468872"/>
            <ac:spMk id="14" creationId="{BB98ADEB-2FE9-AF66-FC56-FA111D9DCDE3}"/>
          </ac:spMkLst>
        </pc:spChg>
        <pc:spChg chg="add mod">
          <ac:chgData name="Caldwell, Peter M." userId="6a7a7e1c-dab3-43db-a9c6-25d539570ab1" providerId="ADAL" clId="{F835516F-6E87-FC4F-B3FE-196F01D88FAA}" dt="2024-12-03T00:05:31.857" v="861" actId="14100"/>
          <ac:spMkLst>
            <pc:docMk/>
            <pc:sldMk cId="1371559821" sldId="2147468872"/>
            <ac:spMk id="15" creationId="{A3912830-8D47-92DF-F497-056BD53AE0BF}"/>
          </ac:spMkLst>
        </pc:spChg>
        <pc:spChg chg="add mod">
          <ac:chgData name="Caldwell, Peter M." userId="6a7a7e1c-dab3-43db-a9c6-25d539570ab1" providerId="ADAL" clId="{F835516F-6E87-FC4F-B3FE-196F01D88FAA}" dt="2024-12-03T00:08:00.782" v="983" actId="20577"/>
          <ac:spMkLst>
            <pc:docMk/>
            <pc:sldMk cId="1371559821" sldId="2147468872"/>
            <ac:spMk id="16" creationId="{F51AAB87-A4CD-3B73-FD56-CEBBAAE4CAA2}"/>
          </ac:spMkLst>
        </pc:spChg>
        <pc:spChg chg="add mod">
          <ac:chgData name="Caldwell, Peter M." userId="6a7a7e1c-dab3-43db-a9c6-25d539570ab1" providerId="ADAL" clId="{F835516F-6E87-FC4F-B3FE-196F01D88FAA}" dt="2024-12-03T00:09:25.380" v="998" actId="1035"/>
          <ac:spMkLst>
            <pc:docMk/>
            <pc:sldMk cId="1371559821" sldId="2147468872"/>
            <ac:spMk id="17" creationId="{4FB049B8-3C81-2594-1F8D-945FD714816A}"/>
          </ac:spMkLst>
        </pc:spChg>
        <pc:spChg chg="add mod">
          <ac:chgData name="Caldwell, Peter M." userId="6a7a7e1c-dab3-43db-a9c6-25d539570ab1" providerId="ADAL" clId="{F835516F-6E87-FC4F-B3FE-196F01D88FAA}" dt="2024-12-03T00:10:00.384" v="1038" actId="1076"/>
          <ac:spMkLst>
            <pc:docMk/>
            <pc:sldMk cId="1371559821" sldId="2147468872"/>
            <ac:spMk id="18" creationId="{371BD0B3-A94B-036C-EC7A-D297E765C3D8}"/>
          </ac:spMkLst>
        </pc:spChg>
        <pc:spChg chg="add mod">
          <ac:chgData name="Caldwell, Peter M." userId="6a7a7e1c-dab3-43db-a9c6-25d539570ab1" providerId="ADAL" clId="{F835516F-6E87-FC4F-B3FE-196F01D88FAA}" dt="2024-12-03T00:12:58.989" v="1124" actId="14100"/>
          <ac:spMkLst>
            <pc:docMk/>
            <pc:sldMk cId="1371559821" sldId="2147468872"/>
            <ac:spMk id="19" creationId="{E30541B4-C270-2B46-FBAA-17FE910229F7}"/>
          </ac:spMkLst>
        </pc:spChg>
        <pc:picChg chg="mod modCrop">
          <ac:chgData name="Caldwell, Peter M." userId="6a7a7e1c-dab3-43db-a9c6-25d539570ab1" providerId="ADAL" clId="{F835516F-6E87-FC4F-B3FE-196F01D88FAA}" dt="2024-12-03T00:02:14.289" v="779" actId="732"/>
          <ac:picMkLst>
            <pc:docMk/>
            <pc:sldMk cId="1371559821" sldId="2147468872"/>
            <ac:picMk id="7" creationId="{8B57D299-614A-7AD3-BC97-A396C4784AA6}"/>
          </ac:picMkLst>
        </pc:picChg>
        <pc:picChg chg="add mod">
          <ac:chgData name="Caldwell, Peter M." userId="6a7a7e1c-dab3-43db-a9c6-25d539570ab1" providerId="ADAL" clId="{F835516F-6E87-FC4F-B3FE-196F01D88FAA}" dt="2024-12-04T00:23:24.821" v="1499"/>
          <ac:picMkLst>
            <pc:docMk/>
            <pc:sldMk cId="1371559821" sldId="2147468872"/>
            <ac:picMk id="20" creationId="{294FB502-0B28-0F2C-6E3A-44FADF662245}"/>
          </ac:picMkLst>
        </pc:picChg>
      </pc:sldChg>
      <pc:sldChg chg="modSp mod">
        <pc:chgData name="Caldwell, Peter M." userId="6a7a7e1c-dab3-43db-a9c6-25d539570ab1" providerId="ADAL" clId="{F835516F-6E87-FC4F-B3FE-196F01D88FAA}" dt="2024-12-02T22:15:37.903" v="0" actId="20577"/>
        <pc:sldMkLst>
          <pc:docMk/>
          <pc:sldMk cId="2099216920" sldId="2147468873"/>
        </pc:sldMkLst>
        <pc:spChg chg="mod">
          <ac:chgData name="Caldwell, Peter M." userId="6a7a7e1c-dab3-43db-a9c6-25d539570ab1" providerId="ADAL" clId="{F835516F-6E87-FC4F-B3FE-196F01D88FAA}" dt="2024-12-02T22:15:37.903" v="0" actId="20577"/>
          <ac:spMkLst>
            <pc:docMk/>
            <pc:sldMk cId="2099216920" sldId="2147468873"/>
            <ac:spMk id="7" creationId="{55B88AFF-2E9F-167D-6571-CC29B8FBC121}"/>
          </ac:spMkLst>
        </pc:spChg>
      </pc:sldChg>
      <pc:sldChg chg="del">
        <pc:chgData name="Caldwell, Peter M." userId="6a7a7e1c-dab3-43db-a9c6-25d539570ab1" providerId="ADAL" clId="{F835516F-6E87-FC4F-B3FE-196F01D88FAA}" dt="2024-12-03T00:33:38.814" v="1448" actId="2696"/>
        <pc:sldMkLst>
          <pc:docMk/>
          <pc:sldMk cId="127836106" sldId="2147468875"/>
        </pc:sldMkLst>
      </pc:sldChg>
      <pc:sldChg chg="del ord">
        <pc:chgData name="Caldwell, Peter M." userId="6a7a7e1c-dab3-43db-a9c6-25d539570ab1" providerId="ADAL" clId="{F835516F-6E87-FC4F-B3FE-196F01D88FAA}" dt="2024-12-03T00:33:08.764" v="1446" actId="2696"/>
        <pc:sldMkLst>
          <pc:docMk/>
          <pc:sldMk cId="3723479484" sldId="2147468876"/>
        </pc:sldMkLst>
      </pc:sldChg>
      <pc:sldChg chg="add del">
        <pc:chgData name="Caldwell, Peter M." userId="6a7a7e1c-dab3-43db-a9c6-25d539570ab1" providerId="ADAL" clId="{F835516F-6E87-FC4F-B3FE-196F01D88FAA}" dt="2024-12-02T22:29:49.032" v="36" actId="2696"/>
        <pc:sldMkLst>
          <pc:docMk/>
          <pc:sldMk cId="1993787694" sldId="2147468877"/>
        </pc:sldMkLst>
      </pc:sldChg>
      <pc:sldChg chg="modSp new mod">
        <pc:chgData name="Caldwell, Peter M." userId="6a7a7e1c-dab3-43db-a9c6-25d539570ab1" providerId="ADAL" clId="{F835516F-6E87-FC4F-B3FE-196F01D88FAA}" dt="2024-12-03T00:32:48.788" v="1445" actId="948"/>
        <pc:sldMkLst>
          <pc:docMk/>
          <pc:sldMk cId="2226275622" sldId="2147468877"/>
        </pc:sldMkLst>
        <pc:spChg chg="mod">
          <ac:chgData name="Caldwell, Peter M." userId="6a7a7e1c-dab3-43db-a9c6-25d539570ab1" providerId="ADAL" clId="{F835516F-6E87-FC4F-B3FE-196F01D88FAA}" dt="2024-12-02T22:51:57.077" v="136" actId="20577"/>
          <ac:spMkLst>
            <pc:docMk/>
            <pc:sldMk cId="2226275622" sldId="2147468877"/>
            <ac:spMk id="2" creationId="{97ADBB8C-E12D-1B7F-2F42-62FE664024E8}"/>
          </ac:spMkLst>
        </pc:spChg>
        <pc:spChg chg="mod">
          <ac:chgData name="Caldwell, Peter M." userId="6a7a7e1c-dab3-43db-a9c6-25d539570ab1" providerId="ADAL" clId="{F835516F-6E87-FC4F-B3FE-196F01D88FAA}" dt="2024-12-03T00:32:48.788" v="1445" actId="948"/>
          <ac:spMkLst>
            <pc:docMk/>
            <pc:sldMk cId="2226275622" sldId="2147468877"/>
            <ac:spMk id="3" creationId="{CC84B9D3-AC63-D6AE-8441-A9D72447E664}"/>
          </ac:spMkLst>
        </pc:spChg>
      </pc:sldChg>
      <pc:sldChg chg="addSp modSp add mod">
        <pc:chgData name="Caldwell, Peter M." userId="6a7a7e1c-dab3-43db-a9c6-25d539570ab1" providerId="ADAL" clId="{F835516F-6E87-FC4F-B3FE-196F01D88FAA}" dt="2024-12-03T00:34:28.987" v="1491" actId="1076"/>
        <pc:sldMkLst>
          <pc:docMk/>
          <pc:sldMk cId="0" sldId="2147468878"/>
        </pc:sldMkLst>
        <pc:spChg chg="add mod">
          <ac:chgData name="Caldwell, Peter M." userId="6a7a7e1c-dab3-43db-a9c6-25d539570ab1" providerId="ADAL" clId="{F835516F-6E87-FC4F-B3FE-196F01D88FAA}" dt="2024-12-03T00:34:28.987" v="1491" actId="1076"/>
          <ac:spMkLst>
            <pc:docMk/>
            <pc:sldMk cId="0" sldId="2147468878"/>
            <ac:spMk id="3" creationId="{B60B09DB-43D1-0403-0D59-1D943EA4056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53544-D496-1B47-998D-B4DB96C8D270}" type="datetimeFigureOut">
              <a:rPr lang="en-US" smtClean="0"/>
              <a:t>12/8/24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11375A-5469-C147-B23C-D71E3BB1DDAD}" type="slidenum">
              <a:rPr lang="en-US" smtClean="0"/>
              <a:t>‹#›</a:t>
            </a:fld>
            <a:endParaRPr lang="en-US"/>
          </a:p>
        </p:txBody>
      </p:sp>
    </p:spTree>
    <p:extLst>
      <p:ext uri="{BB962C8B-B14F-4D97-AF65-F5344CB8AC3E}">
        <p14:creationId xmlns:p14="http://schemas.microsoft.com/office/powerpoint/2010/main" val="752394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1375A-5469-C147-B23C-D71E3BB1DDAD}" type="slidenum">
              <a:rPr lang="en-US" smtClean="0"/>
              <a:t>1</a:t>
            </a:fld>
            <a:endParaRPr lang="en-US"/>
          </a:p>
        </p:txBody>
      </p:sp>
    </p:spTree>
    <p:extLst>
      <p:ext uri="{BB962C8B-B14F-4D97-AF65-F5344CB8AC3E}">
        <p14:creationId xmlns:p14="http://schemas.microsoft.com/office/powerpoint/2010/main" val="2232352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Remember to say that tuning is needed to make GSRMs </a:t>
            </a:r>
            <a:r>
              <a:rPr lang="en-US" i="1"/>
              <a:t>better</a:t>
            </a:r>
            <a:r>
              <a:rPr lang="en-US"/>
              <a:t> than ESMs as the slide transition!</a:t>
            </a:r>
          </a:p>
          <a:p>
            <a:endParaRPr lang="en-US"/>
          </a:p>
        </p:txBody>
      </p:sp>
      <p:sp>
        <p:nvSpPr>
          <p:cNvPr id="4" name="Slide Number Placeholder 3"/>
          <p:cNvSpPr>
            <a:spLocks noGrp="1"/>
          </p:cNvSpPr>
          <p:nvPr>
            <p:ph type="sldNum" sz="quarter" idx="5"/>
          </p:nvPr>
        </p:nvSpPr>
        <p:spPr/>
        <p:txBody>
          <a:bodyPr/>
          <a:lstStyle/>
          <a:p>
            <a:fld id="{9A11375A-5469-C147-B23C-D71E3BB1DDAD}" type="slidenum">
              <a:rPr lang="en-US" smtClean="0"/>
              <a:t>2</a:t>
            </a:fld>
            <a:endParaRPr lang="en-US"/>
          </a:p>
        </p:txBody>
      </p:sp>
    </p:spTree>
    <p:extLst>
      <p:ext uri="{BB962C8B-B14F-4D97-AF65-F5344CB8AC3E}">
        <p14:creationId xmlns:p14="http://schemas.microsoft.com/office/powerpoint/2010/main" val="322831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1375A-5469-C147-B23C-D71E3BB1DDAD}" type="slidenum">
              <a:rPr lang="en-US" smtClean="0"/>
              <a:t>13</a:t>
            </a:fld>
            <a:endParaRPr lang="en-US"/>
          </a:p>
        </p:txBody>
      </p:sp>
    </p:spTree>
    <p:extLst>
      <p:ext uri="{BB962C8B-B14F-4D97-AF65-F5344CB8AC3E}">
        <p14:creationId xmlns:p14="http://schemas.microsoft.com/office/powerpoint/2010/main" val="1178857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with Foot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57200" y="2743200"/>
            <a:ext cx="11274552" cy="1371600"/>
          </a:xfrm>
        </p:spPr>
        <p:txBody>
          <a:bodyPr anchor="b" anchorCtr="0"/>
          <a:lstStyle/>
          <a:p>
            <a:r>
              <a:rPr lang="en-US"/>
              <a:t>Click to edit Master title style</a:t>
            </a:r>
          </a:p>
        </p:txBody>
      </p:sp>
      <p:sp>
        <p:nvSpPr>
          <p:cNvPr id="3" name="Subtitle 2"/>
          <p:cNvSpPr>
            <a:spLocks noGrp="1"/>
          </p:cNvSpPr>
          <p:nvPr>
            <p:ph type="subTitle" idx="1"/>
          </p:nvPr>
        </p:nvSpPr>
        <p:spPr>
          <a:xfrm>
            <a:off x="457200" y="4343400"/>
            <a:ext cx="11274552" cy="1752600"/>
          </a:xfrm>
        </p:spPr>
        <p:txBody>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FE9975-C960-C441-A95D-E879884DDE4A}" type="datetimeFigureOut">
              <a:rPr lang="en-US" smtClean="0"/>
              <a:t>12/8/24</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543690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2_end page">
    <p:bg>
      <p:bgPr>
        <a:solidFill>
          <a:srgbClr val="0F4F9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696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EE845FF-FE6B-4C05-AD90-73F7E80975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3429001"/>
          </a:xfrm>
          <a:prstGeom prst="rect">
            <a:avLst/>
          </a:prstGeom>
          <a:effectLst/>
        </p:spPr>
      </p:pic>
      <p:pic>
        <p:nvPicPr>
          <p:cNvPr id="26" name="Picture 25">
            <a:extLst>
              <a:ext uri="{FF2B5EF4-FFF2-40B4-BE49-F238E27FC236}">
                <a16:creationId xmlns:a16="http://schemas.microsoft.com/office/drawing/2014/main" id="{7572306A-6D28-4B79-9F33-F65B3290E929}"/>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093482" y="2590800"/>
            <a:ext cx="2573413" cy="695909"/>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B9853B16-5BA4-4AF0-8A80-CD86D6EAD828}"/>
              </a:ext>
            </a:extLst>
          </p:cNvPr>
          <p:cNvSpPr/>
          <p:nvPr userDrawn="1"/>
        </p:nvSpPr>
        <p:spPr>
          <a:xfrm>
            <a:off x="0" y="0"/>
            <a:ext cx="12192000" cy="3429001"/>
          </a:xfrm>
          <a:prstGeom prst="rect">
            <a:avLst/>
          </a:prstGeom>
          <a:gradFill>
            <a:gsLst>
              <a:gs pos="25000">
                <a:srgbClr val="0E5B82"/>
              </a:gs>
              <a:gs pos="2000">
                <a:srgbClr val="06456F"/>
              </a:gs>
              <a:gs pos="100000">
                <a:schemeClr val="accent3">
                  <a:alpha val="0"/>
                </a:schemeClr>
              </a:gs>
            </a:gsLst>
            <a:lin ang="0" scaled="1"/>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2" name="Title 1"/>
          <p:cNvSpPr>
            <a:spLocks noGrp="1"/>
          </p:cNvSpPr>
          <p:nvPr userDrawn="1">
            <p:ph type="ctrTitle"/>
          </p:nvPr>
        </p:nvSpPr>
        <p:spPr>
          <a:xfrm>
            <a:off x="190499" y="100853"/>
            <a:ext cx="7915275" cy="2489947"/>
          </a:xfrm>
        </p:spPr>
        <p:txBody>
          <a:bodyPr anchor="b"/>
          <a:lstStyle>
            <a:lvl1pPr algn="l">
              <a:defRPr sz="3600" b="0" baseline="0">
                <a:solidFill>
                  <a:schemeClr val="bg1"/>
                </a:solidFill>
                <a:latin typeface="+mj-lt"/>
              </a:defRPr>
            </a:lvl1pPr>
          </a:lstStyle>
          <a:p>
            <a:r>
              <a:rPr lang="en-US"/>
              <a:t>Click to edit Master title style</a:t>
            </a:r>
          </a:p>
        </p:txBody>
      </p:sp>
      <p:sp>
        <p:nvSpPr>
          <p:cNvPr id="3" name="Subtitle 2"/>
          <p:cNvSpPr>
            <a:spLocks noGrp="1"/>
          </p:cNvSpPr>
          <p:nvPr userDrawn="1">
            <p:ph type="subTitle" idx="1"/>
          </p:nvPr>
        </p:nvSpPr>
        <p:spPr>
          <a:xfrm>
            <a:off x="190500" y="3571291"/>
            <a:ext cx="8753475" cy="2138654"/>
          </a:xfrm>
        </p:spPr>
        <p:txBody>
          <a:bodyPr/>
          <a:lstStyle>
            <a:lvl1pPr marL="0" indent="0" algn="l">
              <a:buNone/>
              <a:defRPr sz="2000" baseline="0">
                <a:solidFill>
                  <a:schemeClr val="tx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7" name="Picture 16" descr="A close up of a computer&#10;&#10;Description generated with high confidence">
            <a:extLst>
              <a:ext uri="{FF2B5EF4-FFF2-40B4-BE49-F238E27FC236}">
                <a16:creationId xmlns:a16="http://schemas.microsoft.com/office/drawing/2014/main" id="{B2FB6BAC-57DC-470D-AA27-6E916BEEC956}"/>
              </a:ext>
            </a:extLst>
          </p:cNvPr>
          <p:cNvPicPr>
            <a:picLocks noChangeAspect="1"/>
          </p:cNvPicPr>
          <p:nvPr userDrawn="1"/>
        </p:nvPicPr>
        <p:blipFill>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386782" y="6271008"/>
            <a:ext cx="1317366" cy="398982"/>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F700AA35-7ACE-4657-BBD7-03E3A55B64A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232144" y="6271008"/>
            <a:ext cx="2389905" cy="398982"/>
          </a:xfrm>
          <a:prstGeom prst="rect">
            <a:avLst/>
          </a:prstGeom>
        </p:spPr>
      </p:pic>
      <p:pic>
        <p:nvPicPr>
          <p:cNvPr id="9" name="Picture 8">
            <a:extLst>
              <a:ext uri="{FF2B5EF4-FFF2-40B4-BE49-F238E27FC236}">
                <a16:creationId xmlns:a16="http://schemas.microsoft.com/office/drawing/2014/main" id="{1F0A5EAC-900C-4667-A5FC-E744A5D87EFB}"/>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Tree>
    <p:extLst>
      <p:ext uri="{BB962C8B-B14F-4D97-AF65-F5344CB8AC3E}">
        <p14:creationId xmlns:p14="http://schemas.microsoft.com/office/powerpoint/2010/main" val="2303788523"/>
      </p:ext>
    </p:extLst>
  </p:cSld>
  <p:clrMapOvr>
    <a:masterClrMapping/>
  </p:clrMapOvr>
  <p:extLst>
    <p:ext uri="{DCECCB84-F9BA-43D5-87BE-67443E8EF086}">
      <p15:sldGuideLst xmlns:p15="http://schemas.microsoft.com/office/powerpoint/2012/main">
        <p15:guide id="1" pos="21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EE845FF-FE6B-4C05-AD90-73F7E80975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3429001"/>
          </a:xfrm>
          <a:prstGeom prst="rect">
            <a:avLst/>
          </a:prstGeom>
          <a:effectLst/>
        </p:spPr>
      </p:pic>
      <p:pic>
        <p:nvPicPr>
          <p:cNvPr id="26" name="Picture 25">
            <a:extLst>
              <a:ext uri="{FF2B5EF4-FFF2-40B4-BE49-F238E27FC236}">
                <a16:creationId xmlns:a16="http://schemas.microsoft.com/office/drawing/2014/main" id="{7572306A-6D28-4B79-9F33-F65B3290E929}"/>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093482" y="2590800"/>
            <a:ext cx="2573413" cy="695909"/>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B9853B16-5BA4-4AF0-8A80-CD86D6EAD828}"/>
              </a:ext>
            </a:extLst>
          </p:cNvPr>
          <p:cNvSpPr/>
          <p:nvPr userDrawn="1"/>
        </p:nvSpPr>
        <p:spPr>
          <a:xfrm>
            <a:off x="0" y="0"/>
            <a:ext cx="12192000" cy="3429001"/>
          </a:xfrm>
          <a:prstGeom prst="rect">
            <a:avLst/>
          </a:prstGeom>
          <a:gradFill>
            <a:gsLst>
              <a:gs pos="25000">
                <a:srgbClr val="0E5B82"/>
              </a:gs>
              <a:gs pos="2000">
                <a:srgbClr val="06456F"/>
              </a:gs>
              <a:gs pos="100000">
                <a:schemeClr val="accent3">
                  <a:alpha val="0"/>
                </a:schemeClr>
              </a:gs>
            </a:gsLst>
            <a:lin ang="0" scaled="1"/>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2" name="Title 1"/>
          <p:cNvSpPr>
            <a:spLocks noGrp="1"/>
          </p:cNvSpPr>
          <p:nvPr userDrawn="1">
            <p:ph type="ctrTitle"/>
          </p:nvPr>
        </p:nvSpPr>
        <p:spPr>
          <a:xfrm>
            <a:off x="190499" y="100853"/>
            <a:ext cx="7915275" cy="2489947"/>
          </a:xfrm>
        </p:spPr>
        <p:txBody>
          <a:bodyPr anchor="b"/>
          <a:lstStyle>
            <a:lvl1pPr algn="l">
              <a:defRPr sz="3600" b="0" baseline="0">
                <a:solidFill>
                  <a:schemeClr val="bg1"/>
                </a:solidFill>
                <a:latin typeface="+mj-lt"/>
              </a:defRPr>
            </a:lvl1pPr>
          </a:lstStyle>
          <a:p>
            <a:r>
              <a:rPr lang="en-US"/>
              <a:t>Click to edit Master title style</a:t>
            </a:r>
          </a:p>
        </p:txBody>
      </p:sp>
      <p:sp>
        <p:nvSpPr>
          <p:cNvPr id="3" name="Subtitle 2"/>
          <p:cNvSpPr>
            <a:spLocks noGrp="1"/>
          </p:cNvSpPr>
          <p:nvPr userDrawn="1">
            <p:ph type="subTitle" idx="1"/>
          </p:nvPr>
        </p:nvSpPr>
        <p:spPr>
          <a:xfrm>
            <a:off x="190500" y="3571291"/>
            <a:ext cx="8753475" cy="2138654"/>
          </a:xfrm>
        </p:spPr>
        <p:txBody>
          <a:bodyPr/>
          <a:lstStyle>
            <a:lvl1pPr marL="0" indent="0" algn="l">
              <a:buNone/>
              <a:defRPr sz="2000" baseline="0">
                <a:solidFill>
                  <a:schemeClr val="tx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7" name="Picture 16" descr="A close up of a computer&#10;&#10;Description generated with high confidence">
            <a:extLst>
              <a:ext uri="{FF2B5EF4-FFF2-40B4-BE49-F238E27FC236}">
                <a16:creationId xmlns:a16="http://schemas.microsoft.com/office/drawing/2014/main" id="{B2FB6BAC-57DC-470D-AA27-6E916BEEC956}"/>
              </a:ext>
            </a:extLst>
          </p:cNvPr>
          <p:cNvPicPr>
            <a:picLocks noChangeAspect="1"/>
          </p:cNvPicPr>
          <p:nvPr userDrawn="1"/>
        </p:nvPicPr>
        <p:blipFill>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386782" y="6271008"/>
            <a:ext cx="1317366" cy="398982"/>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F700AA35-7ACE-4657-BBD7-03E3A55B64A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232144" y="6271008"/>
            <a:ext cx="2389905" cy="398982"/>
          </a:xfrm>
          <a:prstGeom prst="rect">
            <a:avLst/>
          </a:prstGeom>
        </p:spPr>
      </p:pic>
      <p:pic>
        <p:nvPicPr>
          <p:cNvPr id="9" name="Picture 8">
            <a:extLst>
              <a:ext uri="{FF2B5EF4-FFF2-40B4-BE49-F238E27FC236}">
                <a16:creationId xmlns:a16="http://schemas.microsoft.com/office/drawing/2014/main" id="{1F0A5EAC-900C-4667-A5FC-E744A5D87EFB}"/>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Tree>
    <p:extLst>
      <p:ext uri="{BB962C8B-B14F-4D97-AF65-F5344CB8AC3E}">
        <p14:creationId xmlns:p14="http://schemas.microsoft.com/office/powerpoint/2010/main" val="3475425073"/>
      </p:ext>
    </p:extLst>
  </p:cSld>
  <p:clrMapOvr>
    <a:masterClrMapping/>
  </p:clrMapOvr>
  <p:extLst>
    <p:ext uri="{DCECCB84-F9BA-43D5-87BE-67443E8EF086}">
      <p15:sldGuideLst xmlns:p15="http://schemas.microsoft.com/office/powerpoint/2012/main">
        <p15:guide id="1" pos="21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230017"/>
            <a:ext cx="11772900" cy="908221"/>
          </a:xfrm>
        </p:spPr>
        <p:txBody>
          <a:bodyPr/>
          <a:lstStyle>
            <a:lvl1pPr>
              <a:lnSpc>
                <a:spcPct val="90000"/>
              </a:lnSpc>
              <a:defRPr sz="3000"/>
            </a:lvl1pPr>
          </a:lstStyle>
          <a:p>
            <a:r>
              <a:rPr lang="en-US"/>
              <a:t>Click to edit Master title style</a:t>
            </a:r>
          </a:p>
        </p:txBody>
      </p:sp>
      <p:sp>
        <p:nvSpPr>
          <p:cNvPr id="3" name="Content Placeholder 2"/>
          <p:cNvSpPr>
            <a:spLocks noGrp="1"/>
          </p:cNvSpPr>
          <p:nvPr>
            <p:ph idx="1"/>
          </p:nvPr>
        </p:nvSpPr>
        <p:spPr>
          <a:xfrm>
            <a:off x="190500" y="1450072"/>
            <a:ext cx="11772900" cy="4610100"/>
          </a:xfrm>
        </p:spPr>
        <p:txBody>
          <a:bodyPr/>
          <a:lstStyle>
            <a:lvl1pPr marL="228600" indent="-228600">
              <a:spcBef>
                <a:spcPts val="1800"/>
              </a:spcBef>
              <a:buClr>
                <a:schemeClr val="tx1"/>
              </a:buClr>
              <a:buSzPct val="90000"/>
              <a:buFont typeface="Century Gothic" panose="020B0502020202020204" pitchFamily="34" charset="0"/>
              <a:buChar char="•"/>
              <a:tabLst/>
              <a:defRPr lang="en-US" sz="2000" kern="1200" dirty="0">
                <a:solidFill>
                  <a:schemeClr val="tx1"/>
                </a:solidFill>
                <a:latin typeface="+mn-lt"/>
                <a:ea typeface="+mn-ea"/>
                <a:cs typeface="+mn-cs"/>
              </a:defRPr>
            </a:lvl1pPr>
            <a:lvl2pPr marL="571500" indent="-228600">
              <a:buClr>
                <a:schemeClr val="tx1"/>
              </a:buClr>
              <a:buSzPct val="90000"/>
              <a:buFont typeface="Century Gothic" panose="020B0502020202020204" pitchFamily="34" charset="0"/>
              <a:buChar char="–"/>
              <a:tabLst/>
              <a:defRPr sz="1800">
                <a:latin typeface="+mn-lt"/>
                <a:cs typeface="Arial" panose="020B0604020202020204" pitchFamily="34" charset="0"/>
              </a:defRPr>
            </a:lvl2pPr>
            <a:lvl3pPr marL="857250" indent="-171450">
              <a:buClr>
                <a:schemeClr val="tx1"/>
              </a:buClr>
              <a:buSzPct val="90000"/>
              <a:buFont typeface="Century Gothic" panose="020B0502020202020204" pitchFamily="34" charset="0"/>
              <a:buChar char="•"/>
              <a:defRPr sz="1600">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1251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79D6E9-7CB6-4816-BA71-A98C108727C8}"/>
              </a:ext>
            </a:extLst>
          </p:cNvPr>
          <p:cNvSpPr/>
          <p:nvPr userDrawn="1"/>
        </p:nvSpPr>
        <p:spPr>
          <a:xfrm>
            <a:off x="0" y="1073594"/>
            <a:ext cx="12191999" cy="4228673"/>
          </a:xfrm>
          <a:custGeom>
            <a:avLst/>
            <a:gdLst>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 name="connsiteX4" fmla="*/ 0 w 12192000"/>
              <a:gd name="connsiteY4" fmla="*/ 0 h 4497186"/>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 name="connsiteX4" fmla="*/ 0 w 12192000"/>
              <a:gd name="connsiteY4" fmla="*/ 1803862 h 4497186"/>
              <a:gd name="connsiteX5" fmla="*/ 0 w 12192000"/>
              <a:gd name="connsiteY5" fmla="*/ 0 h 4497186"/>
              <a:gd name="connsiteX0" fmla="*/ 38100 w 12230100"/>
              <a:gd name="connsiteY0" fmla="*/ 0 h 4497186"/>
              <a:gd name="connsiteX1" fmla="*/ 12230100 w 12230100"/>
              <a:gd name="connsiteY1" fmla="*/ 0 h 4497186"/>
              <a:gd name="connsiteX2" fmla="*/ 12230100 w 12230100"/>
              <a:gd name="connsiteY2" fmla="*/ 4497186 h 4497186"/>
              <a:gd name="connsiteX3" fmla="*/ 38100 w 12230100"/>
              <a:gd name="connsiteY3" fmla="*/ 4497186 h 4497186"/>
              <a:gd name="connsiteX4" fmla="*/ 38100 w 12230100"/>
              <a:gd name="connsiteY4" fmla="*/ 1803862 h 4497186"/>
              <a:gd name="connsiteX5" fmla="*/ 0 w 12230100"/>
              <a:gd name="connsiteY5" fmla="*/ 1575262 h 4497186"/>
              <a:gd name="connsiteX6" fmla="*/ 38100 w 12230100"/>
              <a:gd name="connsiteY6" fmla="*/ 0 h 4497186"/>
              <a:gd name="connsiteX0" fmla="*/ 0 w 12230100"/>
              <a:gd name="connsiteY0" fmla="*/ 1575262 h 4497186"/>
              <a:gd name="connsiteX1" fmla="*/ 38100 w 12230100"/>
              <a:gd name="connsiteY1" fmla="*/ 0 h 4497186"/>
              <a:gd name="connsiteX2" fmla="*/ 12230100 w 12230100"/>
              <a:gd name="connsiteY2" fmla="*/ 0 h 4497186"/>
              <a:gd name="connsiteX3" fmla="*/ 12230100 w 12230100"/>
              <a:gd name="connsiteY3" fmla="*/ 4497186 h 4497186"/>
              <a:gd name="connsiteX4" fmla="*/ 38100 w 12230100"/>
              <a:gd name="connsiteY4" fmla="*/ 4497186 h 4497186"/>
              <a:gd name="connsiteX5" fmla="*/ 38100 w 12230100"/>
              <a:gd name="connsiteY5" fmla="*/ 1803862 h 4497186"/>
              <a:gd name="connsiteX6" fmla="*/ 91440 w 12230100"/>
              <a:gd name="connsiteY6" fmla="*/ 1666702 h 4497186"/>
              <a:gd name="connsiteX0" fmla="*/ 8491 w 12200491"/>
              <a:gd name="connsiteY0" fmla="*/ 0 h 4497186"/>
              <a:gd name="connsiteX1" fmla="*/ 12200491 w 12200491"/>
              <a:gd name="connsiteY1" fmla="*/ 0 h 4497186"/>
              <a:gd name="connsiteX2" fmla="*/ 12200491 w 12200491"/>
              <a:gd name="connsiteY2" fmla="*/ 4497186 h 4497186"/>
              <a:gd name="connsiteX3" fmla="*/ 8491 w 12200491"/>
              <a:gd name="connsiteY3" fmla="*/ 4497186 h 4497186"/>
              <a:gd name="connsiteX4" fmla="*/ 8491 w 12200491"/>
              <a:gd name="connsiteY4" fmla="*/ 1803862 h 4497186"/>
              <a:gd name="connsiteX5" fmla="*/ 61831 w 12200491"/>
              <a:gd name="connsiteY5" fmla="*/ 1666702 h 4497186"/>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 name="connsiteX4" fmla="*/ 53340 w 12192000"/>
              <a:gd name="connsiteY4" fmla="*/ 1666702 h 4497186"/>
              <a:gd name="connsiteX0" fmla="*/ 0 w 12192000"/>
              <a:gd name="connsiteY0" fmla="*/ 0 h 4497186"/>
              <a:gd name="connsiteX1" fmla="*/ 12192000 w 12192000"/>
              <a:gd name="connsiteY1" fmla="*/ 0 h 4497186"/>
              <a:gd name="connsiteX2" fmla="*/ 12192000 w 12192000"/>
              <a:gd name="connsiteY2" fmla="*/ 4497186 h 4497186"/>
              <a:gd name="connsiteX3" fmla="*/ 0 w 12192000"/>
              <a:gd name="connsiteY3" fmla="*/ 4497186 h 4497186"/>
            </a:gdLst>
            <a:ahLst/>
            <a:cxnLst>
              <a:cxn ang="0">
                <a:pos x="connsiteX0" y="connsiteY0"/>
              </a:cxn>
              <a:cxn ang="0">
                <a:pos x="connsiteX1" y="connsiteY1"/>
              </a:cxn>
              <a:cxn ang="0">
                <a:pos x="connsiteX2" y="connsiteY2"/>
              </a:cxn>
              <a:cxn ang="0">
                <a:pos x="connsiteX3" y="connsiteY3"/>
              </a:cxn>
            </a:cxnLst>
            <a:rect l="l" t="t" r="r" b="b"/>
            <a:pathLst>
              <a:path w="12192000" h="4497186">
                <a:moveTo>
                  <a:pt x="0" y="0"/>
                </a:moveTo>
                <a:lnTo>
                  <a:pt x="12192000" y="0"/>
                </a:lnTo>
                <a:lnTo>
                  <a:pt x="12192000" y="4497186"/>
                </a:lnTo>
                <a:lnTo>
                  <a:pt x="0" y="4497186"/>
                </a:lnTo>
              </a:path>
            </a:pathLst>
          </a:custGeom>
          <a:solidFill>
            <a:schemeClr val="bg1"/>
          </a:solidFill>
          <a:ln>
            <a:solidFill>
              <a:schemeClr val="tx1"/>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46642" y="1352479"/>
            <a:ext cx="4101534" cy="923330"/>
          </a:xfrm>
        </p:spPr>
        <p:txBody>
          <a:bodyPr>
            <a:spAutoFit/>
          </a:bodyPr>
          <a:lstStyle>
            <a:lvl1pPr>
              <a:defRPr>
                <a:solidFill>
                  <a:schemeClr val="tx1"/>
                </a:solidFill>
                <a:effectLst/>
              </a:defRPr>
            </a:lvl1pPr>
          </a:lstStyle>
          <a:p>
            <a:r>
              <a:rPr lang="en-US"/>
              <a:t>Click to edit Master title style</a:t>
            </a:r>
          </a:p>
        </p:txBody>
      </p:sp>
      <p:pic>
        <p:nvPicPr>
          <p:cNvPr id="14" name="Picture 13">
            <a:extLst>
              <a:ext uri="{FF2B5EF4-FFF2-40B4-BE49-F238E27FC236}">
                <a16:creationId xmlns:a16="http://schemas.microsoft.com/office/drawing/2014/main" id="{6E16882D-8BEB-4DE9-9D6E-B66A426555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6002" y="1073594"/>
            <a:ext cx="6095998" cy="4228673"/>
          </a:xfrm>
          <a:prstGeom prst="rect">
            <a:avLst/>
          </a:prstGeom>
        </p:spPr>
      </p:pic>
      <p:pic>
        <p:nvPicPr>
          <p:cNvPr id="21" name="Picture 20">
            <a:extLst>
              <a:ext uri="{FF2B5EF4-FFF2-40B4-BE49-F238E27FC236}">
                <a16:creationId xmlns:a16="http://schemas.microsoft.com/office/drawing/2014/main" id="{9EAFB177-595A-4BDE-9AC4-D7572B1CC59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2247" y="6366233"/>
            <a:ext cx="1517521" cy="410372"/>
          </a:xfrm>
          <a:prstGeom prst="rect">
            <a:avLst/>
          </a:prstGeom>
        </p:spPr>
      </p:pic>
    </p:spTree>
    <p:extLst>
      <p:ext uri="{BB962C8B-B14F-4D97-AF65-F5344CB8AC3E}">
        <p14:creationId xmlns:p14="http://schemas.microsoft.com/office/powerpoint/2010/main" val="697034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4834" y="235634"/>
            <a:ext cx="11772900" cy="907366"/>
          </a:xfrm>
        </p:spPr>
        <p:txBody>
          <a:bodyPr/>
          <a:lstStyle>
            <a:lvl1pPr>
              <a:lnSpc>
                <a:spcPct val="90000"/>
              </a:lnSpc>
              <a:defRPr sz="3000">
                <a:solidFill>
                  <a:schemeClr val="tx1"/>
                </a:solidFill>
              </a:defRPr>
            </a:lvl1pPr>
          </a:lstStyle>
          <a:p>
            <a:r>
              <a:rPr lang="en-US"/>
              <a:t>Click to edit Master title style</a:t>
            </a:r>
          </a:p>
        </p:txBody>
      </p:sp>
      <p:sp>
        <p:nvSpPr>
          <p:cNvPr id="4" name="Content Placeholder 3"/>
          <p:cNvSpPr>
            <a:spLocks noGrp="1"/>
          </p:cNvSpPr>
          <p:nvPr>
            <p:ph sz="half" idx="2"/>
          </p:nvPr>
        </p:nvSpPr>
        <p:spPr>
          <a:xfrm>
            <a:off x="194834" y="1454834"/>
            <a:ext cx="5782467" cy="4610100"/>
          </a:xfrm>
        </p:spPr>
        <p:txBody>
          <a:bodyPr/>
          <a:lstStyle>
            <a:lvl1pPr marL="230188" indent="-230188">
              <a:buClr>
                <a:schemeClr val="tx1"/>
              </a:buClr>
              <a:buFont typeface="Century Gothic" panose="020B0502020202020204" pitchFamily="34" charset="0"/>
              <a:buChar char="•"/>
              <a:defRPr sz="2000" baseline="0">
                <a:latin typeface="+mn-lt"/>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184392" y="1454834"/>
            <a:ext cx="5779008" cy="4610100"/>
          </a:xfrm>
        </p:spPr>
        <p:txBody>
          <a:bodyPr/>
          <a:lstStyle>
            <a:lvl1pPr marL="287338" indent="-287338">
              <a:buClr>
                <a:schemeClr val="tx1"/>
              </a:buClr>
              <a:buFont typeface="Century Gothic" panose="020B0502020202020204" pitchFamily="34" charset="0"/>
              <a:buChar char="•"/>
              <a:defRPr sz="2000" baseline="0">
                <a:latin typeface="+mn-lt"/>
              </a:defRPr>
            </a:lvl1pPr>
            <a:lvl2pPr marL="625475" indent="-279400">
              <a:buClr>
                <a:schemeClr val="tx1"/>
              </a:buClr>
              <a:buSzPct val="90000"/>
              <a:buFont typeface="Century Gothic" panose="020B0502020202020204" pitchFamily="34" charset="0"/>
              <a:buChar char="–"/>
              <a:defRPr sz="1800" baseline="0">
                <a:latin typeface="+mn-lt"/>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1981935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11771376" cy="905256"/>
          </a:xfrm>
        </p:spPr>
        <p:txBody>
          <a:bodyPr/>
          <a:lstStyle>
            <a:lvl1pPr>
              <a:lnSpc>
                <a:spcPct val="90000"/>
              </a:lnSpc>
              <a:defRPr sz="3000" baseline="0"/>
            </a:lvl1pPr>
          </a:lstStyle>
          <a:p>
            <a:r>
              <a:rPr lang="en-US"/>
              <a:t>Click to edit Master title style</a:t>
            </a:r>
          </a:p>
        </p:txBody>
      </p:sp>
    </p:spTree>
    <p:extLst>
      <p:ext uri="{BB962C8B-B14F-4D97-AF65-F5344CB8AC3E}">
        <p14:creationId xmlns:p14="http://schemas.microsoft.com/office/powerpoint/2010/main" val="3440095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Bottom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555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11771376" cy="905256"/>
          </a:xfrm>
        </p:spPr>
        <p:txBody>
          <a:bodyPr/>
          <a:lstStyle>
            <a:lvl1pPr>
              <a:lnSpc>
                <a:spcPct val="90000"/>
              </a:lnSpc>
              <a:defRPr sz="3000"/>
            </a:lvl1pPr>
          </a:lstStyle>
          <a:p>
            <a:r>
              <a:rPr lang="en-US"/>
              <a:t>Click to edit Master title style</a:t>
            </a:r>
          </a:p>
        </p:txBody>
      </p:sp>
      <p:sp>
        <p:nvSpPr>
          <p:cNvPr id="3" name="Text Placeholder 2"/>
          <p:cNvSpPr>
            <a:spLocks noGrp="1"/>
          </p:cNvSpPr>
          <p:nvPr>
            <p:ph type="body" idx="1"/>
          </p:nvPr>
        </p:nvSpPr>
        <p:spPr>
          <a:xfrm>
            <a:off x="192024" y="1447800"/>
            <a:ext cx="5760720" cy="821190"/>
          </a:xfrm>
          <a:solidFill>
            <a:schemeClr val="tx2"/>
          </a:solidFill>
          <a:ln w="19050">
            <a:solidFill>
              <a:schemeClr val="tx2"/>
            </a:solidFill>
          </a:ln>
        </p:spPr>
        <p:txBody>
          <a:bodyPr tIns="91440" bIns="91440" anchor="b"/>
          <a:lstStyle>
            <a:lvl1pPr marL="0" indent="0">
              <a:lnSpc>
                <a:spcPct val="90000"/>
              </a:lnSpc>
              <a:buNone/>
              <a:defRPr sz="18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 y="2268990"/>
            <a:ext cx="5760720" cy="3813071"/>
          </a:xfrm>
          <a:ln w="1905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baseline="0"/>
            </a:lvl1pPr>
            <a:lvl2pPr marL="514350" indent="-225425">
              <a:lnSpc>
                <a:spcPct val="90000"/>
              </a:lnSpc>
              <a:buClr>
                <a:schemeClr val="tx1"/>
              </a:buClr>
              <a:buSzPct val="90000"/>
              <a:buFont typeface="Century Gothic" panose="020B0502020202020204" pitchFamily="34" charset="0"/>
              <a:buChar char="–"/>
              <a:defRPr sz="1400" baseline="0"/>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01920" y="1447800"/>
            <a:ext cx="5760720" cy="821190"/>
          </a:xfrm>
          <a:solidFill>
            <a:schemeClr val="tx2"/>
          </a:solidFill>
          <a:ln w="19050">
            <a:solidFill>
              <a:schemeClr val="tx2"/>
            </a:solidFill>
          </a:ln>
        </p:spPr>
        <p:txBody>
          <a:bodyPr tIns="91440" bIns="91440" anchor="b"/>
          <a:lstStyle>
            <a:lvl1pPr marL="0" indent="0">
              <a:lnSpc>
                <a:spcPct val="90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1920" y="2273382"/>
            <a:ext cx="5760720" cy="3813071"/>
          </a:xfrm>
          <a:ln w="1905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a:lvl1pPr>
            <a:lvl2pPr marL="460375" indent="-171450">
              <a:lnSpc>
                <a:spcPct val="90000"/>
              </a:lnSpc>
              <a:buClr>
                <a:schemeClr val="tx1"/>
              </a:buClr>
              <a:buSzPct val="90000"/>
              <a:buFont typeface="Century Gothic" panose="020B0502020202020204" pitchFamily="34" charset="0"/>
              <a:buChar char="–"/>
              <a:defRPr lang="en-US" sz="14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3583822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192024" y="237744"/>
            <a:ext cx="11771376" cy="905256"/>
          </a:xfrm>
        </p:spPr>
        <p:txBody>
          <a:bodyPr/>
          <a:lstStyle>
            <a:lvl1pPr>
              <a:lnSpc>
                <a:spcPct val="90000"/>
              </a:lnSpc>
              <a:defRPr sz="3000"/>
            </a:lvl1pPr>
          </a:lstStyle>
          <a:p>
            <a:r>
              <a:rPr lang="en-US"/>
              <a:t>Click to edit Master title style</a:t>
            </a:r>
          </a:p>
        </p:txBody>
      </p:sp>
      <p:sp>
        <p:nvSpPr>
          <p:cNvPr id="3" name="Text Placeholder 2"/>
          <p:cNvSpPr>
            <a:spLocks noGrp="1"/>
          </p:cNvSpPr>
          <p:nvPr>
            <p:ph type="body" idx="1"/>
          </p:nvPr>
        </p:nvSpPr>
        <p:spPr>
          <a:xfrm>
            <a:off x="202634" y="1452618"/>
            <a:ext cx="3757078" cy="821190"/>
          </a:xfrm>
          <a:solidFill>
            <a:schemeClr val="tx2"/>
          </a:solidFill>
          <a:ln w="12700">
            <a:solidFill>
              <a:schemeClr val="tx2"/>
            </a:solidFill>
          </a:ln>
        </p:spPr>
        <p:txBody>
          <a:bodyPr tIns="91440" bIns="91440" anchor="b"/>
          <a:lstStyle>
            <a:lvl1pPr marL="0" indent="0">
              <a:lnSpc>
                <a:spcPct val="90000"/>
              </a:lnSpc>
              <a:buNone/>
              <a:defRPr sz="18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02634" y="2273808"/>
            <a:ext cx="37570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baseline="0"/>
            </a:lvl1pPr>
            <a:lvl2pPr marL="514350" indent="-225425">
              <a:lnSpc>
                <a:spcPct val="90000"/>
              </a:lnSpc>
              <a:buClr>
                <a:schemeClr val="tx1"/>
              </a:buClr>
              <a:buSzPct val="90000"/>
              <a:buFont typeface="Century Gothic" panose="020B0502020202020204" pitchFamily="34" charset="0"/>
              <a:buChar char="–"/>
              <a:defRPr sz="1400" baseline="0"/>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206622" y="1452618"/>
            <a:ext cx="3754934" cy="821190"/>
          </a:xfrm>
          <a:solidFill>
            <a:schemeClr val="tx2"/>
          </a:solidFill>
          <a:ln w="12700">
            <a:solidFill>
              <a:schemeClr val="tx2"/>
            </a:solidFill>
          </a:ln>
        </p:spPr>
        <p:txBody>
          <a:bodyPr tIns="91440" bIns="91440" anchor="b"/>
          <a:lstStyle>
            <a:lvl1pPr marL="0" indent="0">
              <a:lnSpc>
                <a:spcPct val="90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06622" y="2278200"/>
            <a:ext cx="3754934"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a:lvl1pPr>
            <a:lvl2pPr marL="460375" indent="-171450">
              <a:lnSpc>
                <a:spcPct val="90000"/>
              </a:lnSpc>
              <a:buClr>
                <a:schemeClr val="tx1"/>
              </a:buClr>
              <a:buSzPct val="90000"/>
              <a:buFont typeface="Century Gothic" panose="020B0502020202020204" pitchFamily="34" charset="0"/>
              <a:buChar char="–"/>
              <a:defRPr lang="en-US" sz="14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08466" y="1452618"/>
            <a:ext cx="3754934" cy="821190"/>
          </a:xfrm>
          <a:solidFill>
            <a:schemeClr val="tx2"/>
          </a:solidFill>
          <a:ln w="12700">
            <a:solidFill>
              <a:schemeClr val="tx2"/>
            </a:solidFill>
          </a:ln>
        </p:spPr>
        <p:txBody>
          <a:bodyPr tIns="91440" bIns="91440" anchor="b"/>
          <a:lstStyle>
            <a:lvl1pPr marL="0" indent="0">
              <a:lnSpc>
                <a:spcPct val="90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08466" y="2278200"/>
            <a:ext cx="3754934"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600"/>
            </a:lvl1pPr>
            <a:lvl2pPr marL="460375" indent="-171450">
              <a:lnSpc>
                <a:spcPct val="90000"/>
              </a:lnSpc>
              <a:buClr>
                <a:schemeClr val="tx1"/>
              </a:buClr>
              <a:buSzPct val="90000"/>
              <a:buFont typeface="Century Gothic" panose="020B0502020202020204" pitchFamily="34" charset="0"/>
              <a:buChar char="–"/>
              <a:defRPr lang="en-US" sz="14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2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1633664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457200" y="214148"/>
            <a:ext cx="11274552" cy="1097280"/>
          </a:xfrm>
        </p:spPr>
        <p:txBody>
          <a:bodyPr anchor="ctr"/>
          <a:lstStyle>
            <a:lvl1pPr algn="ctr">
              <a:defRPr sz="40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FE9975-C960-C441-A95D-E879884DDE4A}" type="datetimeFigureOut">
              <a:rPr lang="en-US" smtClean="0"/>
              <a:t>12/8/24</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236769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4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376098"/>
            <a:ext cx="2874807" cy="5260421"/>
          </a:xfrm>
          <a:prstGeom prst="rect">
            <a:avLst/>
          </a:prstGeom>
          <a:gradFill flip="none" rotWithShape="1">
            <a:gsLst>
              <a:gs pos="25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426721" y="320040"/>
            <a:ext cx="117652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426720" y="384907"/>
            <a:ext cx="11765280" cy="406265"/>
          </a:xfrm>
        </p:spPr>
        <p:txBody>
          <a:bodyPr/>
          <a:lstStyle>
            <a:lvl1pPr>
              <a:defRPr sz="2400" b="0">
                <a:solidFill>
                  <a:schemeClr val="tx1"/>
                </a:solidFill>
                <a:latin typeface="+mn-lt"/>
              </a:defRPr>
            </a:lvl1pPr>
          </a:lstStyle>
          <a:p>
            <a:r>
              <a:rPr lang="en-US"/>
              <a:t>Click to edit Master title style</a:t>
            </a: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5240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11849100" y="6636518"/>
            <a:ext cx="280401" cy="142013"/>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lumMod val="65000"/>
                  </a:schemeClr>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bg1">
                  <a:lumMod val="65000"/>
                </a:schemeClr>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5" name="Picture 34">
            <a:extLst>
              <a:ext uri="{FF2B5EF4-FFF2-40B4-BE49-F238E27FC236}">
                <a16:creationId xmlns:a16="http://schemas.microsoft.com/office/drawing/2014/main" id="{A9FA5920-8F8E-4860-872E-2CA4CDDC3B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9799" y="6318074"/>
            <a:ext cx="1517521" cy="410372"/>
          </a:xfrm>
          <a:prstGeom prst="rect">
            <a:avLst/>
          </a:prstGeom>
        </p:spPr>
      </p:pic>
      <p:pic>
        <p:nvPicPr>
          <p:cNvPr id="36" name="Picture 35">
            <a:extLst>
              <a:ext uri="{FF2B5EF4-FFF2-40B4-BE49-F238E27FC236}">
                <a16:creationId xmlns:a16="http://schemas.microsoft.com/office/drawing/2014/main" id="{8330713C-B6BE-44C7-BD3A-E89F9DA0717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Tree>
    <p:extLst>
      <p:ext uri="{BB962C8B-B14F-4D97-AF65-F5344CB8AC3E}">
        <p14:creationId xmlns:p14="http://schemas.microsoft.com/office/powerpoint/2010/main" val="3280977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6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8" y="1376098"/>
            <a:ext cx="3848089" cy="5260421"/>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3848089"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309114" y="1376098"/>
            <a:ext cx="3848089" cy="5260421"/>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309114" y="948037"/>
            <a:ext cx="3848089"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43909" y="1376098"/>
            <a:ext cx="3848089" cy="5260421"/>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43910" y="948037"/>
            <a:ext cx="3848089" cy="443734"/>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3811425"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3811427"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27997" y="1005840"/>
            <a:ext cx="3829206"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27997" y="1527048"/>
            <a:ext cx="3829206"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61234" y="1005840"/>
            <a:ext cx="3815817" cy="370258"/>
          </a:xfrm>
          <a:noFill/>
          <a:ln w="12700">
            <a:noFill/>
          </a:ln>
        </p:spPr>
        <p:txBody>
          <a:bodyPr tIns="91440" bIns="91440" anchor="ctr"/>
          <a:lstStyle>
            <a:lvl1pPr marL="0" indent="0">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61234" y="1527048"/>
            <a:ext cx="381581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426721" y="320040"/>
            <a:ext cx="117652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426719" y="371052"/>
            <a:ext cx="11750331" cy="406265"/>
          </a:xfrm>
        </p:spPr>
        <p:txBody>
          <a:bodyPr/>
          <a:lstStyle>
            <a:lvl1pPr>
              <a:defRPr sz="2400" b="0">
                <a:solidFill>
                  <a:schemeClr val="tx1"/>
                </a:solidFill>
                <a:latin typeface="+mn-lt"/>
              </a:defRPr>
            </a:lvl1pPr>
          </a:lstStyle>
          <a:p>
            <a:r>
              <a:rPr lang="en-US"/>
              <a:t>Click to edit Master title style</a:t>
            </a: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5240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11849100" y="6636518"/>
            <a:ext cx="280401" cy="142013"/>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lumMod val="65000"/>
                  </a:schemeClr>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bg1">
                  <a:lumMod val="65000"/>
                </a:schemeClr>
              </a:solidFill>
              <a:latin typeface="+mn-lt"/>
              <a:cs typeface="Times New Roman" panose="02020603050405020304" pitchFamily="18" charset="0"/>
            </a:endParaRPr>
          </a:p>
        </p:txBody>
      </p:sp>
      <p:pic>
        <p:nvPicPr>
          <p:cNvPr id="35" name="Picture 34">
            <a:extLst>
              <a:ext uri="{FF2B5EF4-FFF2-40B4-BE49-F238E27FC236}">
                <a16:creationId xmlns:a16="http://schemas.microsoft.com/office/drawing/2014/main" id="{A9FA5920-8F8E-4860-872E-2CA4CDDC3B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9799" y="6318074"/>
            <a:ext cx="1517521" cy="410372"/>
          </a:xfrm>
          <a:prstGeom prst="rect">
            <a:avLst/>
          </a:prstGeom>
        </p:spPr>
      </p:pic>
      <p:pic>
        <p:nvPicPr>
          <p:cNvPr id="36" name="Picture 35">
            <a:extLst>
              <a:ext uri="{FF2B5EF4-FFF2-40B4-BE49-F238E27FC236}">
                <a16:creationId xmlns:a16="http://schemas.microsoft.com/office/drawing/2014/main" id="{8330713C-B6BE-44C7-BD3A-E89F9DA0717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Tree>
    <p:extLst>
      <p:ext uri="{BB962C8B-B14F-4D97-AF65-F5344CB8AC3E}">
        <p14:creationId xmlns:p14="http://schemas.microsoft.com/office/powerpoint/2010/main" val="49146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7_Question slide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440C9B-5899-407D-BC65-8B8988B0C2A4}"/>
              </a:ext>
            </a:extLst>
          </p:cNvPr>
          <p:cNvGrpSpPr/>
          <p:nvPr userDrawn="1"/>
        </p:nvGrpSpPr>
        <p:grpSpPr>
          <a:xfrm>
            <a:off x="274320" y="320039"/>
            <a:ext cx="11917681" cy="919959"/>
            <a:chOff x="274320" y="320040"/>
            <a:chExt cx="11917681" cy="510909"/>
          </a:xfrm>
        </p:grpSpPr>
        <p:sp>
          <p:nvSpPr>
            <p:cNvPr id="32" name="Rectangle 31">
              <a:extLst>
                <a:ext uri="{FF2B5EF4-FFF2-40B4-BE49-F238E27FC236}">
                  <a16:creationId xmlns:a16="http://schemas.microsoft.com/office/drawing/2014/main" id="{4A1CB721-FBCB-4DC7-9C2A-15C90E984F90}"/>
                </a:ext>
              </a:extLst>
            </p:cNvPr>
            <p:cNvSpPr/>
            <p:nvPr userDrawn="1"/>
          </p:nvSpPr>
          <p:spPr>
            <a:xfrm>
              <a:off x="426721" y="320040"/>
              <a:ext cx="117652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52400" cy="510909"/>
            </a:xfrm>
            <a:prstGeom prst="rect">
              <a:avLst/>
            </a:prstGeom>
            <a:solidFill>
              <a:schemeClr val="accent3"/>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grpSp>
      <p:sp>
        <p:nvSpPr>
          <p:cNvPr id="38" name="Rectangle 37">
            <a:extLst>
              <a:ext uri="{FF2B5EF4-FFF2-40B4-BE49-F238E27FC236}">
                <a16:creationId xmlns:a16="http://schemas.microsoft.com/office/drawing/2014/main" id="{1DC80716-D7F2-40BD-B894-87B7C5521D93}"/>
              </a:ext>
            </a:extLst>
          </p:cNvPr>
          <p:cNvSpPr/>
          <p:nvPr userDrawn="1"/>
        </p:nvSpPr>
        <p:spPr>
          <a:xfrm>
            <a:off x="274318" y="1384275"/>
            <a:ext cx="11917682" cy="5252245"/>
          </a:xfrm>
          <a:prstGeom prst="rect">
            <a:avLst/>
          </a:prstGeom>
          <a:gradFill flip="none" rotWithShape="1">
            <a:gsLst>
              <a:gs pos="28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426719" y="1467134"/>
            <a:ext cx="11750331" cy="5070826"/>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hasCustomPrompt="1"/>
          </p:nvPr>
        </p:nvSpPr>
        <p:spPr>
          <a:xfrm>
            <a:off x="426719" y="320040"/>
            <a:ext cx="11750331" cy="905234"/>
          </a:xfrm>
        </p:spPr>
        <p:txBody>
          <a:bodyPr anchor="ctr"/>
          <a:lstStyle>
            <a:lvl1pPr>
              <a:defRPr sz="2000" b="0">
                <a:solidFill>
                  <a:schemeClr val="tx1"/>
                </a:solidFill>
                <a:latin typeface="+mn-lt"/>
              </a:defRPr>
            </a:lvl1pPr>
          </a:lstStyle>
          <a:p>
            <a:r>
              <a:rPr lang="en-US"/>
              <a:t>Click to edit Master </a:t>
            </a:r>
            <a:br>
              <a:rPr lang="en-US"/>
            </a:br>
            <a:r>
              <a:rPr lang="en-US"/>
              <a:t>title style</a:t>
            </a: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11849100" y="6636518"/>
            <a:ext cx="280401" cy="142013"/>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lumMod val="65000"/>
                  </a:schemeClr>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bg1">
                  <a:lumMod val="65000"/>
                </a:schemeClr>
              </a:solidFill>
              <a:latin typeface="+mn-lt"/>
              <a:cs typeface="Times New Roman" panose="02020603050405020304" pitchFamily="18" charset="0"/>
            </a:endParaRPr>
          </a:p>
        </p:txBody>
      </p:sp>
      <p:pic>
        <p:nvPicPr>
          <p:cNvPr id="35" name="Picture 34">
            <a:extLst>
              <a:ext uri="{FF2B5EF4-FFF2-40B4-BE49-F238E27FC236}">
                <a16:creationId xmlns:a16="http://schemas.microsoft.com/office/drawing/2014/main" id="{A9FA5920-8F8E-4860-872E-2CA4CDDC3B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9799" y="6318074"/>
            <a:ext cx="1517521" cy="410372"/>
          </a:xfrm>
          <a:prstGeom prst="rect">
            <a:avLst/>
          </a:prstGeom>
        </p:spPr>
      </p:pic>
      <p:pic>
        <p:nvPicPr>
          <p:cNvPr id="36" name="Picture 35">
            <a:extLst>
              <a:ext uri="{FF2B5EF4-FFF2-40B4-BE49-F238E27FC236}">
                <a16:creationId xmlns:a16="http://schemas.microsoft.com/office/drawing/2014/main" id="{8330713C-B6BE-44C7-BD3A-E89F9DA0717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Tree>
    <p:extLst>
      <p:ext uri="{BB962C8B-B14F-4D97-AF65-F5344CB8AC3E}">
        <p14:creationId xmlns:p14="http://schemas.microsoft.com/office/powerpoint/2010/main" val="1239491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with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45920"/>
            <a:ext cx="5340096"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45920"/>
            <a:ext cx="5340096"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FE9975-C960-C441-A95D-E879884DDE4A}" type="datetimeFigureOut">
              <a:rPr lang="en-US" smtClean="0"/>
              <a:t>12/8/24</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007283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with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45920"/>
            <a:ext cx="5340096" cy="4572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331720"/>
            <a:ext cx="5340096" cy="342900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0" y="1645920"/>
            <a:ext cx="5340096" cy="4572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00800" y="2331720"/>
            <a:ext cx="5340096" cy="342900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FE9975-C960-C441-A95D-E879884DDE4A}" type="datetimeFigureOut">
              <a:rPr lang="en-US" smtClean="0"/>
              <a:t>12/8/24</a:t>
            </a:fld>
            <a:endParaRPr lang="en-US"/>
          </a:p>
        </p:txBody>
      </p:sp>
      <p:sp>
        <p:nvSpPr>
          <p:cNvPr id="9" name="Slide Number Placeholder 8"/>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626491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with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FE9975-C960-C441-A95D-E879884DDE4A}" type="datetimeFigureOut">
              <a:rPr lang="en-US" smtClean="0"/>
              <a:t>12/8/24</a:t>
            </a:fld>
            <a:endParaRPr lang="en-US"/>
          </a:p>
        </p:txBody>
      </p:sp>
      <p:sp>
        <p:nvSpPr>
          <p:cNvPr id="5" name="Slide Number Placeholder 4"/>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63405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E9975-C960-C441-A95D-E879884DDE4A}" type="datetimeFigureOut">
              <a:rPr lang="en-US" smtClean="0"/>
              <a:t>12/8/24</a:t>
            </a:fld>
            <a:endParaRPr lang="en-US"/>
          </a:p>
        </p:txBody>
      </p:sp>
      <p:sp>
        <p:nvSpPr>
          <p:cNvPr id="4" name="Slide Number Placeholder 3"/>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83222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and Footer">
    <p:spTree>
      <p:nvGrpSpPr>
        <p:cNvPr id="1" name=""/>
        <p:cNvGrpSpPr/>
        <p:nvPr/>
      </p:nvGrpSpPr>
      <p:grpSpPr>
        <a:xfrm>
          <a:off x="0" y="0"/>
          <a:ext cx="0" cy="0"/>
          <a:chOff x="0" y="0"/>
          <a:chExt cx="0" cy="0"/>
        </a:xfrm>
      </p:grpSpPr>
      <p:sp>
        <p:nvSpPr>
          <p:cNvPr id="2" name="Title 1"/>
          <p:cNvSpPr>
            <a:spLocks noGrp="1"/>
          </p:cNvSpPr>
          <p:nvPr>
            <p:ph type="title"/>
          </p:nvPr>
        </p:nvSpPr>
        <p:spPr>
          <a:xfrm>
            <a:off x="457200" y="822960"/>
            <a:ext cx="4425696" cy="1828800"/>
          </a:xfrm>
        </p:spPr>
        <p:txBody>
          <a:bodyPr anchor="t" anchorCtr="0"/>
          <a:lstStyle>
            <a:lvl1pPr algn="l">
              <a:defRPr sz="3600" b="1"/>
            </a:lvl1pPr>
          </a:lstStyle>
          <a:p>
            <a:r>
              <a:rPr lang="en-US"/>
              <a:t>Click to edit Master title style</a:t>
            </a:r>
          </a:p>
        </p:txBody>
      </p:sp>
      <p:sp>
        <p:nvSpPr>
          <p:cNvPr id="3" name="Content Placeholder 2"/>
          <p:cNvSpPr>
            <a:spLocks noGrp="1"/>
          </p:cNvSpPr>
          <p:nvPr>
            <p:ph idx="1"/>
          </p:nvPr>
        </p:nvSpPr>
        <p:spPr>
          <a:xfrm>
            <a:off x="5181600" y="822960"/>
            <a:ext cx="6556248" cy="493776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834640"/>
            <a:ext cx="4425696" cy="29260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12/8/24</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454958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and Footer">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0"/>
            <a:ext cx="11274552" cy="59436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57200" y="685800"/>
            <a:ext cx="11274552"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5212080"/>
            <a:ext cx="11274552"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12/8/24</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4163957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4834" y="235634"/>
            <a:ext cx="11772900" cy="907366"/>
          </a:xfrm>
        </p:spPr>
        <p:txBody>
          <a:bodyPr/>
          <a:lstStyle>
            <a:lvl1pPr>
              <a:lnSpc>
                <a:spcPct val="90000"/>
              </a:lnSpc>
              <a:defRPr sz="3000">
                <a:solidFill>
                  <a:schemeClr val="tx1"/>
                </a:solidFill>
              </a:defRPr>
            </a:lvl1pPr>
          </a:lstStyle>
          <a:p>
            <a:r>
              <a:rPr lang="en-US"/>
              <a:t>Click to edit Master title style</a:t>
            </a:r>
          </a:p>
        </p:txBody>
      </p:sp>
      <p:sp>
        <p:nvSpPr>
          <p:cNvPr id="4" name="Content Placeholder 3"/>
          <p:cNvSpPr>
            <a:spLocks noGrp="1"/>
          </p:cNvSpPr>
          <p:nvPr>
            <p:ph sz="half" idx="2"/>
          </p:nvPr>
        </p:nvSpPr>
        <p:spPr>
          <a:xfrm>
            <a:off x="194834" y="1454834"/>
            <a:ext cx="5782467" cy="4610100"/>
          </a:xfrm>
        </p:spPr>
        <p:txBody>
          <a:bodyPr/>
          <a:lstStyle>
            <a:lvl1pPr marL="230188" indent="-230188">
              <a:buClr>
                <a:schemeClr val="tx1"/>
              </a:buClr>
              <a:buFont typeface="Century Gothic" panose="020B0502020202020204" pitchFamily="34" charset="0"/>
              <a:buChar char="•"/>
              <a:defRPr sz="2000" baseline="0">
                <a:latin typeface="+mn-lt"/>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184392" y="1454834"/>
            <a:ext cx="5779008" cy="4610100"/>
          </a:xfrm>
        </p:spPr>
        <p:txBody>
          <a:bodyPr/>
          <a:lstStyle>
            <a:lvl1pPr marL="287338" indent="-287338">
              <a:buClr>
                <a:schemeClr val="tx1"/>
              </a:buClr>
              <a:buFont typeface="Century Gothic" panose="020B0502020202020204" pitchFamily="34" charset="0"/>
              <a:buChar char="•"/>
              <a:defRPr sz="2000" baseline="0">
                <a:latin typeface="+mn-lt"/>
              </a:defRPr>
            </a:lvl1pPr>
            <a:lvl2pPr marL="625475" indent="-279400">
              <a:buClr>
                <a:schemeClr val="tx1"/>
              </a:buClr>
              <a:buSzPct val="90000"/>
              <a:buFont typeface="Century Gothic" panose="020B0502020202020204" pitchFamily="34" charset="0"/>
              <a:buChar char="–"/>
              <a:defRPr sz="1800" baseline="0">
                <a:latin typeface="+mn-lt"/>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1958658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4.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457200" y="274320"/>
            <a:ext cx="11274552" cy="1097280"/>
          </a:xfrm>
          <a:prstGeom prst="rect">
            <a:avLst/>
          </a:prstGeom>
        </p:spPr>
        <p:txBody>
          <a:bodyPr vert="horz" lIns="0" tIns="0" rIns="0" bIns="0" rtlCol="0" anchor="b" anchorCtr="0">
            <a:noAutofit/>
          </a:bodyPr>
          <a:lstStyle/>
          <a:p>
            <a:r>
              <a:rPr lang="en-US"/>
              <a:t>Click to edit Master title style</a:t>
            </a:r>
          </a:p>
        </p:txBody>
      </p:sp>
      <p:sp>
        <p:nvSpPr>
          <p:cNvPr id="3" name="Text Placeholder 2"/>
          <p:cNvSpPr>
            <a:spLocks noGrp="1"/>
          </p:cNvSpPr>
          <p:nvPr>
            <p:ph type="body" idx="1"/>
          </p:nvPr>
        </p:nvSpPr>
        <p:spPr>
          <a:xfrm>
            <a:off x="457200" y="1645920"/>
            <a:ext cx="11274552" cy="41148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81600" y="6357008"/>
            <a:ext cx="1828800" cy="137160"/>
          </a:xfrm>
          <a:prstGeom prst="rect">
            <a:avLst/>
          </a:prstGeom>
        </p:spPr>
        <p:txBody>
          <a:bodyPr vert="horz" lIns="0" tIns="0" rIns="0" bIns="0" rtlCol="0" anchor="t" anchorCtr="0"/>
          <a:lstStyle>
            <a:lvl1pPr algn="ctr">
              <a:defRPr sz="700">
                <a:solidFill>
                  <a:schemeClr val="tx1">
                    <a:tint val="75000"/>
                  </a:schemeClr>
                </a:solidFill>
                <a:latin typeface="Arial"/>
                <a:cs typeface="Arial"/>
              </a:defRPr>
            </a:lvl1pPr>
          </a:lstStyle>
          <a:p>
            <a:fld id="{9FFE9975-C960-C441-A95D-E879884DDE4A}" type="datetimeFigureOut">
              <a:rPr lang="en-US" smtClean="0"/>
              <a:pPr/>
              <a:t>12/8/24</a:t>
            </a:fld>
            <a:endParaRPr lang="en-US"/>
          </a:p>
        </p:txBody>
      </p:sp>
      <p:sp>
        <p:nvSpPr>
          <p:cNvPr id="6" name="Slide Number Placeholder 5"/>
          <p:cNvSpPr>
            <a:spLocks noGrp="1"/>
          </p:cNvSpPr>
          <p:nvPr>
            <p:ph type="sldNum" sz="quarter" idx="4"/>
          </p:nvPr>
        </p:nvSpPr>
        <p:spPr>
          <a:xfrm>
            <a:off x="5181600" y="6504908"/>
            <a:ext cx="1828800" cy="137160"/>
          </a:xfrm>
          <a:prstGeom prst="rect">
            <a:avLst/>
          </a:prstGeom>
        </p:spPr>
        <p:txBody>
          <a:bodyPr vert="horz" lIns="0" tIns="0" rIns="0" bIns="0" rtlCol="0" anchor="b" anchorCtr="0"/>
          <a:lstStyle>
            <a:lvl1pPr algn="ctr">
              <a:defRPr sz="800">
                <a:solidFill>
                  <a:schemeClr val="tx1">
                    <a:tint val="75000"/>
                  </a:schemeClr>
                </a:solidFill>
                <a:latin typeface="Arial"/>
                <a:cs typeface="Arial"/>
              </a:defRPr>
            </a:lvl1pPr>
          </a:lstStyle>
          <a:p>
            <a:fld id="{06896CD2-FB3A-5340-99F8-A4C5A2774A87}" type="slidenum">
              <a:rPr lang="en-US" smtClean="0"/>
              <a:pPr/>
              <a:t>‹#›</a:t>
            </a:fld>
            <a:endParaRPr lang="en-US"/>
          </a:p>
        </p:txBody>
      </p:sp>
    </p:spTree>
    <p:extLst>
      <p:ext uri="{BB962C8B-B14F-4D97-AF65-F5344CB8AC3E}">
        <p14:creationId xmlns:p14="http://schemas.microsoft.com/office/powerpoint/2010/main" val="1635149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82" r:id="rId9"/>
    <p:sldLayoutId id="2147483683" r:id="rId10"/>
  </p:sldLayoutIdLst>
  <p:txStyles>
    <p:title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p:titleStyle>
    <p:body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4833" y="233022"/>
            <a:ext cx="11654267" cy="9099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title style</a:t>
            </a:r>
          </a:p>
        </p:txBody>
      </p:sp>
      <p:sp>
        <p:nvSpPr>
          <p:cNvPr id="1027" name="Text Placeholder 2"/>
          <p:cNvSpPr>
            <a:spLocks noGrp="1"/>
          </p:cNvSpPr>
          <p:nvPr>
            <p:ph type="body" idx="1"/>
          </p:nvPr>
        </p:nvSpPr>
        <p:spPr bwMode="auto">
          <a:xfrm>
            <a:off x="194833" y="1449473"/>
            <a:ext cx="11654267" cy="46031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p:txBody>
      </p:sp>
      <p:sp>
        <p:nvSpPr>
          <p:cNvPr id="8" name="Rectangle 6"/>
          <p:cNvSpPr>
            <a:spLocks noChangeArrowheads="1"/>
          </p:cNvSpPr>
          <p:nvPr/>
        </p:nvSpPr>
        <p:spPr bwMode="auto">
          <a:xfrm flipH="1">
            <a:off x="11848362" y="6588336"/>
            <a:ext cx="280401" cy="152400"/>
          </a:xfrm>
          <a:prstGeom prst="rect">
            <a:avLst/>
          </a:prstGeom>
          <a:noFill/>
          <a:ln w="9525">
            <a:noFill/>
            <a:miter lim="800000"/>
            <a:headEnd/>
            <a:tailEnd/>
          </a:ln>
          <a:effectLst/>
        </p:spPr>
        <p:txBody>
          <a:bodyPr lIns="0" tIns="0" rIns="0" bIns="0" anchor="ctr"/>
          <a:lstStyle/>
          <a:p>
            <a:pPr algn="ctr" defTabSz="173038">
              <a:lnSpc>
                <a:spcPct val="90000"/>
              </a:lnSpc>
              <a:tabLst>
                <a:tab pos="230188" algn="l"/>
              </a:tabLst>
              <a:defRPr/>
            </a:pPr>
            <a:fld id="{040BB257-551A-4736-B50F-DCF1BA034C06}" type="slidenum">
              <a:rPr lang="en-US" sz="900" b="1" smtClean="0">
                <a:solidFill>
                  <a:schemeClr val="bg1">
                    <a:lumMod val="75000"/>
                  </a:schemeClr>
                </a:solidFill>
                <a:latin typeface="+mn-lt"/>
                <a:cs typeface="Times New Roman" panose="02020603050405020304" pitchFamily="18" charset="0"/>
              </a:rPr>
              <a:pPr algn="ctr" defTabSz="173038">
                <a:lnSpc>
                  <a:spcPct val="90000"/>
                </a:lnSpc>
                <a:tabLst>
                  <a:tab pos="230188" algn="l"/>
                </a:tabLst>
                <a:defRPr/>
              </a:pPr>
              <a:t>‹#›</a:t>
            </a:fld>
            <a:endParaRPr lang="en-US" sz="900" b="1">
              <a:solidFill>
                <a:schemeClr val="bg1">
                  <a:lumMod val="75000"/>
                </a:schemeClr>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97917" y="6573180"/>
            <a:ext cx="3860800" cy="182562"/>
          </a:xfrm>
          <a:prstGeom prst="rect">
            <a:avLst/>
          </a:prstGeom>
          <a:ln/>
        </p:spPr>
        <p:txBody>
          <a:bodyPr anchor="ctr"/>
          <a:lstStyle/>
          <a:p>
            <a:pPr algn="r"/>
            <a:r>
              <a:rPr lang="en-US" sz="1000">
                <a:solidFill>
                  <a:schemeClr val="bg1">
                    <a:lumMod val="75000"/>
                  </a:schemeClr>
                </a:solidFill>
                <a:latin typeface="+mn-lt"/>
                <a:cs typeface="Arial" pitchFamily="34" charset="0"/>
              </a:rPr>
              <a:t>  </a:t>
            </a:r>
          </a:p>
        </p:txBody>
      </p:sp>
      <p:pic>
        <p:nvPicPr>
          <p:cNvPr id="11" name="Picture 10">
            <a:extLst>
              <a:ext uri="{FF2B5EF4-FFF2-40B4-BE49-F238E27FC236}">
                <a16:creationId xmlns:a16="http://schemas.microsoft.com/office/drawing/2014/main" id="{CFD6DE45-8FAB-4A30-B928-C1E44BA13091}"/>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39799" y="6318074"/>
            <a:ext cx="1517521" cy="410372"/>
          </a:xfrm>
          <a:prstGeom prst="rect">
            <a:avLst/>
          </a:prstGeom>
        </p:spPr>
      </p:pic>
      <p:pic>
        <p:nvPicPr>
          <p:cNvPr id="9" name="Picture 8">
            <a:extLst>
              <a:ext uri="{FF2B5EF4-FFF2-40B4-BE49-F238E27FC236}">
                <a16:creationId xmlns:a16="http://schemas.microsoft.com/office/drawing/2014/main" id="{8BF8E338-5546-49FD-9045-793529472DA0}"/>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a:stretch/>
        </p:blipFill>
        <p:spPr>
          <a:xfrm>
            <a:off x="0" y="6812281"/>
            <a:ext cx="12192000" cy="45719"/>
          </a:xfrm>
          <a:prstGeom prst="rect">
            <a:avLst/>
          </a:prstGeom>
          <a:effectLst/>
        </p:spPr>
      </p:pic>
    </p:spTree>
    <p:extLst>
      <p:ext uri="{BB962C8B-B14F-4D97-AF65-F5344CB8AC3E}">
        <p14:creationId xmlns:p14="http://schemas.microsoft.com/office/powerpoint/2010/main" val="124889511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rtl="0" eaLnBrk="1" fontAlgn="base" hangingPunct="1">
        <a:lnSpc>
          <a:spcPct val="90000"/>
        </a:lnSpc>
        <a:spcBef>
          <a:spcPct val="0"/>
        </a:spcBef>
        <a:spcAft>
          <a:spcPct val="0"/>
        </a:spcAft>
        <a:defRPr sz="3000" b="0" kern="1200">
          <a:solidFill>
            <a:schemeClr val="tx1"/>
          </a:solidFill>
          <a:latin typeface="+mj-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28600" indent="-228600"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mn-cs"/>
        </a:defRPr>
      </a:lvl1pPr>
      <a:lvl2pPr marL="571500" indent="-22860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6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orient="horz" pos="2160">
          <p15:clr>
            <a:srgbClr val="F26B43"/>
          </p15:clr>
        </p15:guide>
        <p15:guide id="4" pos="192">
          <p15:clr>
            <a:srgbClr val="F26B43"/>
          </p15:clr>
        </p15:guide>
        <p15:guide id="5" pos="7464">
          <p15:clr>
            <a:srgbClr val="F26B43"/>
          </p15:clr>
        </p15:guide>
        <p15:guide id="6" orient="horz" pos="192">
          <p15:clr>
            <a:srgbClr val="F26B43"/>
          </p15:clr>
        </p15:guide>
        <p15:guide id="8" orient="horz" pos="912">
          <p15:clr>
            <a:srgbClr val="F26B43"/>
          </p15:clr>
        </p15:guide>
        <p15:guide id="9" orient="horz" pos="7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agupubs.onlinelibrary.wiley.com/doi/10.1029/2021MS002544"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agupubs.onlinelibrary.wiley.com/doi/10.1029/2023MS003961?af=R" TargetMode="Externa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9815" y="3897517"/>
            <a:ext cx="11120176" cy="1308073"/>
          </a:xfrm>
        </p:spPr>
        <p:txBody>
          <a:bodyPr vert="horz" lIns="0" tIns="0" rIns="0" bIns="0" rtlCol="0" anchor="t">
            <a:noAutofit/>
          </a:bodyPr>
          <a:lstStyle/>
          <a:p>
            <a:pPr algn="ctr">
              <a:lnSpc>
                <a:spcPct val="100000"/>
              </a:lnSpc>
              <a:spcBef>
                <a:spcPts val="0"/>
              </a:spcBef>
            </a:pPr>
            <a:r>
              <a:rPr lang="en-US">
                <a:solidFill>
                  <a:schemeClr val="tx1"/>
                </a:solidFill>
              </a:rPr>
              <a:t>Peter Caldwell, Jennifer Paige, Luca </a:t>
            </a:r>
            <a:r>
              <a:rPr lang="en-US" err="1">
                <a:solidFill>
                  <a:schemeClr val="tx1"/>
                </a:solidFill>
              </a:rPr>
              <a:t>Bertagna</a:t>
            </a:r>
            <a:r>
              <a:rPr lang="en-US">
                <a:solidFill>
                  <a:schemeClr val="tx1"/>
                </a:solidFill>
              </a:rPr>
              <a:t>, Hassan Beydoun, Gavin Collins, Peter Bogenschutz, Andrew Bradley, Aaron Donahue, Oksana Guba, Walter Hannah, Ben Hillman, Noel Keen, </a:t>
            </a:r>
            <a:r>
              <a:rPr lang="en-US" err="1">
                <a:solidFill>
                  <a:schemeClr val="tx1"/>
                </a:solidFill>
              </a:rPr>
              <a:t>Jungmin</a:t>
            </a:r>
            <a:r>
              <a:rPr lang="en-US">
                <a:solidFill>
                  <a:schemeClr val="tx1"/>
                </a:solidFill>
              </a:rPr>
              <a:t> Lee, </a:t>
            </a:r>
            <a:r>
              <a:rPr lang="en-US" err="1">
                <a:solidFill>
                  <a:schemeClr val="tx1"/>
                </a:solidFill>
              </a:rPr>
              <a:t>Wuyin</a:t>
            </a:r>
            <a:r>
              <a:rPr lang="en-US">
                <a:solidFill>
                  <a:schemeClr val="tx1"/>
                </a:solidFill>
              </a:rPr>
              <a:t> Lin, Hsi-Yen Ma, Naser Mahfouz, Andy Salinger, Lyndsay Shand, Chris Terai, and </a:t>
            </a:r>
            <a:r>
              <a:rPr lang="en-US" err="1">
                <a:solidFill>
                  <a:schemeClr val="tx1"/>
                </a:solidFill>
              </a:rPr>
              <a:t>Benj</a:t>
            </a:r>
            <a:r>
              <a:rPr lang="en-US">
                <a:solidFill>
                  <a:schemeClr val="tx1"/>
                </a:solidFill>
              </a:rPr>
              <a:t> Wagman</a:t>
            </a:r>
          </a:p>
        </p:txBody>
      </p:sp>
      <p:sp>
        <p:nvSpPr>
          <p:cNvPr id="4" name="TextBox 3">
            <a:extLst>
              <a:ext uri="{FF2B5EF4-FFF2-40B4-BE49-F238E27FC236}">
                <a16:creationId xmlns:a16="http://schemas.microsoft.com/office/drawing/2014/main" id="{3DA21B24-B9C5-FD4D-A706-399AEB9FAEDD}"/>
              </a:ext>
            </a:extLst>
          </p:cNvPr>
          <p:cNvSpPr txBox="1"/>
          <p:nvPr/>
        </p:nvSpPr>
        <p:spPr>
          <a:xfrm>
            <a:off x="2718759" y="6324600"/>
            <a:ext cx="675448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This work was performed under the auspices of the U.S. Department of Energy by Lawrence Livermore National Laboratory under Contract DE-AC52-07NA27344 IM Release Number </a:t>
            </a:r>
            <a:r>
              <a:rPr lang="en-US" sz="1200" b="0" i="0" u="none" strike="noStrike">
                <a:solidFill>
                  <a:srgbClr val="212121"/>
                </a:solidFill>
                <a:effectLst/>
                <a:latin typeface="Aptos" panose="020B0004020202020204" pitchFamily="34" charset="0"/>
              </a:rPr>
              <a:t>LLNL-PRES-871628</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356453" y="2248598"/>
            <a:ext cx="11446900" cy="1308073"/>
          </a:xfrm>
        </p:spPr>
        <p:txBody>
          <a:bodyPr anchor="ctr"/>
          <a:lstStyle/>
          <a:p>
            <a:pPr algn="ctr"/>
            <a:r>
              <a:rPr lang="en-US" sz="4000"/>
              <a:t>Using Short Simulations to Automate Tuning in a Global Storm-Resolving Model (GSRM)</a:t>
            </a:r>
          </a:p>
        </p:txBody>
      </p:sp>
      <p:pic>
        <p:nvPicPr>
          <p:cNvPr id="11" name="Picture 10">
            <a:extLst>
              <a:ext uri="{FF2B5EF4-FFF2-40B4-BE49-F238E27FC236}">
                <a16:creationId xmlns:a16="http://schemas.microsoft.com/office/drawing/2014/main" id="{E82EEC15-2477-4342-83EE-43C67698000A}"/>
              </a:ext>
            </a:extLst>
          </p:cNvPr>
          <p:cNvPicPr>
            <a:picLocks noChangeAspect="1"/>
          </p:cNvPicPr>
          <p:nvPr/>
        </p:nvPicPr>
        <p:blipFill>
          <a:blip r:embed="rId3">
            <a:alphaModFix amt="83000"/>
          </a:blip>
          <a:stretch>
            <a:fillRect/>
          </a:stretch>
        </p:blipFill>
        <p:spPr>
          <a:xfrm>
            <a:off x="11146055" y="426872"/>
            <a:ext cx="720452" cy="1452162"/>
          </a:xfrm>
          <a:prstGeom prst="rect">
            <a:avLst/>
          </a:prstGeom>
        </p:spPr>
      </p:pic>
      <p:sp>
        <p:nvSpPr>
          <p:cNvPr id="7" name="TextBox 6">
            <a:extLst>
              <a:ext uri="{FF2B5EF4-FFF2-40B4-BE49-F238E27FC236}">
                <a16:creationId xmlns:a16="http://schemas.microsoft.com/office/drawing/2014/main" id="{DBE35203-09EF-EE49-8950-5886E1632D94}"/>
              </a:ext>
            </a:extLst>
          </p:cNvPr>
          <p:cNvSpPr txBox="1"/>
          <p:nvPr/>
        </p:nvSpPr>
        <p:spPr>
          <a:xfrm>
            <a:off x="4657817" y="5447284"/>
            <a:ext cx="28763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contact: caldwell19@llnl.gov</a:t>
            </a:r>
          </a:p>
        </p:txBody>
      </p:sp>
      <p:pic>
        <p:nvPicPr>
          <p:cNvPr id="9" name="Picture 8">
            <a:extLst>
              <a:ext uri="{FF2B5EF4-FFF2-40B4-BE49-F238E27FC236}">
                <a16:creationId xmlns:a16="http://schemas.microsoft.com/office/drawing/2014/main" id="{7185C10C-F665-813C-3B72-8BCDC96EE177}"/>
              </a:ext>
            </a:extLst>
          </p:cNvPr>
          <p:cNvPicPr>
            <a:picLocks noChangeAspect="1"/>
          </p:cNvPicPr>
          <p:nvPr/>
        </p:nvPicPr>
        <p:blipFill>
          <a:blip r:embed="rId4"/>
          <a:stretch>
            <a:fillRect/>
          </a:stretch>
        </p:blipFill>
        <p:spPr>
          <a:xfrm>
            <a:off x="2810107" y="149305"/>
            <a:ext cx="2956158" cy="1539788"/>
          </a:xfrm>
          <a:prstGeom prst="rect">
            <a:avLst/>
          </a:prstGeom>
        </p:spPr>
      </p:pic>
    </p:spTree>
    <p:extLst>
      <p:ext uri="{BB962C8B-B14F-4D97-AF65-F5344CB8AC3E}">
        <p14:creationId xmlns:p14="http://schemas.microsoft.com/office/powerpoint/2010/main" val="2354258371"/>
      </p:ext>
    </p:extLst>
  </p:cSld>
  <p:clrMapOvr>
    <a:masterClrMapping/>
  </p:clrMapOvr>
  <mc:AlternateContent xmlns:mc="http://schemas.openxmlformats.org/markup-compatibility/2006" xmlns:p14="http://schemas.microsoft.com/office/powerpoint/2010/main">
    <mc:Choice Requires="p14">
      <p:transition spd="slow" p14:dur="2000" advTm="28596"/>
    </mc:Choice>
    <mc:Fallback xmlns="">
      <p:transition spd="slow" advTm="2859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4DDE5-EB5E-80D0-537A-C398AB70F15A}"/>
              </a:ext>
            </a:extLst>
          </p:cNvPr>
          <p:cNvSpPr>
            <a:spLocks noGrp="1"/>
          </p:cNvSpPr>
          <p:nvPr>
            <p:ph type="title"/>
          </p:nvPr>
        </p:nvSpPr>
        <p:spPr/>
        <p:txBody>
          <a:bodyPr/>
          <a:lstStyle/>
          <a:p>
            <a:r>
              <a:rPr lang="en-US"/>
              <a:t>Tuning Parameters</a:t>
            </a:r>
          </a:p>
        </p:txBody>
      </p:sp>
      <p:sp>
        <p:nvSpPr>
          <p:cNvPr id="3" name="Content Placeholder 2">
            <a:extLst>
              <a:ext uri="{FF2B5EF4-FFF2-40B4-BE49-F238E27FC236}">
                <a16:creationId xmlns:a16="http://schemas.microsoft.com/office/drawing/2014/main" id="{07B82FBC-3DBB-86CD-A043-FC69DFF66BE6}"/>
              </a:ext>
            </a:extLst>
          </p:cNvPr>
          <p:cNvSpPr>
            <a:spLocks noGrp="1"/>
          </p:cNvSpPr>
          <p:nvPr>
            <p:ph idx="1"/>
          </p:nvPr>
        </p:nvSpPr>
        <p:spPr>
          <a:xfrm>
            <a:off x="121186" y="1195346"/>
            <a:ext cx="11920250" cy="938254"/>
          </a:xfrm>
        </p:spPr>
        <p:txBody>
          <a:bodyPr/>
          <a:lstStyle/>
          <a:p>
            <a:pPr>
              <a:spcAft>
                <a:spcPts val="600"/>
              </a:spcAft>
            </a:pPr>
            <a:r>
              <a:rPr lang="en-US"/>
              <a:t>Focus on cloud parameters b/c they are most important and clouds equilibrate quickly</a:t>
            </a:r>
          </a:p>
          <a:p>
            <a:pPr>
              <a:spcAft>
                <a:spcPts val="600"/>
              </a:spcAft>
            </a:pPr>
            <a:r>
              <a:rPr lang="en-US"/>
              <a:t>Ensemble members were created via Latin Hypercube sampling</a:t>
            </a:r>
          </a:p>
        </p:txBody>
      </p:sp>
      <p:sp>
        <p:nvSpPr>
          <p:cNvPr id="7" name="TextBox 6">
            <a:extLst>
              <a:ext uri="{FF2B5EF4-FFF2-40B4-BE49-F238E27FC236}">
                <a16:creationId xmlns:a16="http://schemas.microsoft.com/office/drawing/2014/main" id="{9320C1CA-8968-600C-C2D7-581F78E57272}"/>
              </a:ext>
            </a:extLst>
          </p:cNvPr>
          <p:cNvSpPr txBox="1"/>
          <p:nvPr/>
        </p:nvSpPr>
        <p:spPr>
          <a:xfrm>
            <a:off x="848683" y="5514711"/>
            <a:ext cx="2544847" cy="646331"/>
          </a:xfrm>
          <a:prstGeom prst="rect">
            <a:avLst/>
          </a:prstGeom>
          <a:noFill/>
        </p:spPr>
        <p:txBody>
          <a:bodyPr wrap="square" rtlCol="0">
            <a:spAutoFit/>
          </a:bodyPr>
          <a:lstStyle/>
          <a:p>
            <a:r>
              <a:rPr lang="en-US" i="1"/>
              <a:t>Table: Tuning parameters used in this study</a:t>
            </a:r>
          </a:p>
        </p:txBody>
      </p:sp>
      <p:pic>
        <p:nvPicPr>
          <p:cNvPr id="12" name="Picture 11">
            <a:extLst>
              <a:ext uri="{FF2B5EF4-FFF2-40B4-BE49-F238E27FC236}">
                <a16:creationId xmlns:a16="http://schemas.microsoft.com/office/drawing/2014/main" id="{ABF8E022-6E3B-5442-1EC3-1ED7890B6DA1}"/>
              </a:ext>
            </a:extLst>
          </p:cNvPr>
          <p:cNvPicPr>
            <a:picLocks noChangeAspect="1"/>
          </p:cNvPicPr>
          <p:nvPr/>
        </p:nvPicPr>
        <p:blipFill>
          <a:blip r:embed="rId2"/>
          <a:stretch>
            <a:fillRect/>
          </a:stretch>
        </p:blipFill>
        <p:spPr>
          <a:xfrm rot="5400000">
            <a:off x="5968069" y="-62888"/>
            <a:ext cx="3813253" cy="8634608"/>
          </a:xfrm>
          <a:prstGeom prst="rect">
            <a:avLst/>
          </a:prstGeom>
        </p:spPr>
      </p:pic>
    </p:spTree>
    <p:extLst>
      <p:ext uri="{BB962C8B-B14F-4D97-AF65-F5344CB8AC3E}">
        <p14:creationId xmlns:p14="http://schemas.microsoft.com/office/powerpoint/2010/main" val="3357183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FBE1-945D-EC4B-990D-21B52257ECB0}"/>
              </a:ext>
            </a:extLst>
          </p:cNvPr>
          <p:cNvSpPr>
            <a:spLocks noGrp="1"/>
          </p:cNvSpPr>
          <p:nvPr>
            <p:ph type="title"/>
          </p:nvPr>
        </p:nvSpPr>
        <p:spPr/>
        <p:txBody>
          <a:bodyPr/>
          <a:lstStyle/>
          <a:p>
            <a:r>
              <a:rPr lang="en-US"/>
              <a:t>Spin-Up</a:t>
            </a:r>
          </a:p>
        </p:txBody>
      </p:sp>
      <p:sp>
        <p:nvSpPr>
          <p:cNvPr id="3" name="Content Placeholder 2">
            <a:extLst>
              <a:ext uri="{FF2B5EF4-FFF2-40B4-BE49-F238E27FC236}">
                <a16:creationId xmlns:a16="http://schemas.microsoft.com/office/drawing/2014/main" id="{E60BF4B3-3A40-71A6-8C93-9512396D672D}"/>
              </a:ext>
            </a:extLst>
          </p:cNvPr>
          <p:cNvSpPr>
            <a:spLocks noGrp="1"/>
          </p:cNvSpPr>
          <p:nvPr>
            <p:ph idx="1"/>
          </p:nvPr>
        </p:nvSpPr>
        <p:spPr>
          <a:xfrm>
            <a:off x="198783" y="1184311"/>
            <a:ext cx="6014730" cy="4114800"/>
          </a:xfrm>
        </p:spPr>
        <p:txBody>
          <a:bodyPr/>
          <a:lstStyle/>
          <a:p>
            <a:r>
              <a:rPr lang="en-US"/>
              <a:t>Initial conditions via a 5 day run with: </a:t>
            </a:r>
          </a:p>
          <a:p>
            <a:pPr lvl="1"/>
            <a:r>
              <a:rPr lang="en-US"/>
              <a:t>default tuning</a:t>
            </a:r>
          </a:p>
          <a:p>
            <a:pPr lvl="1"/>
            <a:r>
              <a:rPr lang="en-US"/>
              <a:t>6 </a:t>
            </a:r>
            <a:r>
              <a:rPr lang="en-US" err="1"/>
              <a:t>hrly</a:t>
            </a:r>
            <a:r>
              <a:rPr lang="en-US"/>
              <a:t> ERA5 nudging</a:t>
            </a:r>
          </a:p>
          <a:p>
            <a:pPr lvl="1"/>
            <a:endParaRPr lang="en-US"/>
          </a:p>
          <a:p>
            <a:pPr lvl="1"/>
            <a:endParaRPr lang="en-US"/>
          </a:p>
          <a:p>
            <a:pPr lvl="1"/>
            <a:endParaRPr lang="en-US" sz="800"/>
          </a:p>
          <a:p>
            <a:r>
              <a:rPr lang="en-US"/>
              <a:t>Day 1 of each ensemble member is discarded as spin up</a:t>
            </a:r>
          </a:p>
        </p:txBody>
      </p:sp>
      <p:sp>
        <p:nvSpPr>
          <p:cNvPr id="9" name="TextBox 8">
            <a:extLst>
              <a:ext uri="{FF2B5EF4-FFF2-40B4-BE49-F238E27FC236}">
                <a16:creationId xmlns:a16="http://schemas.microsoft.com/office/drawing/2014/main" id="{32D51E9C-5791-DD6A-3A79-497DB9C2FA28}"/>
              </a:ext>
            </a:extLst>
          </p:cNvPr>
          <p:cNvSpPr txBox="1"/>
          <p:nvPr/>
        </p:nvSpPr>
        <p:spPr>
          <a:xfrm>
            <a:off x="6576164" y="5346325"/>
            <a:ext cx="5615836" cy="646331"/>
          </a:xfrm>
          <a:prstGeom prst="rect">
            <a:avLst/>
          </a:prstGeom>
          <a:noFill/>
        </p:spPr>
        <p:txBody>
          <a:bodyPr wrap="square" rtlCol="0">
            <a:spAutoFit/>
          </a:bodyPr>
          <a:lstStyle/>
          <a:p>
            <a:r>
              <a:rPr lang="en-US" i="1"/>
              <a:t>Fig: We use a 5 day run nudged to ERA5 as the initial condition for our PPE, which includes 2- or 5-day runs</a:t>
            </a:r>
          </a:p>
        </p:txBody>
      </p:sp>
      <p:pic>
        <p:nvPicPr>
          <p:cNvPr id="14" name="Picture 13">
            <a:extLst>
              <a:ext uri="{FF2B5EF4-FFF2-40B4-BE49-F238E27FC236}">
                <a16:creationId xmlns:a16="http://schemas.microsoft.com/office/drawing/2014/main" id="{02404668-6183-833F-8D49-8994738FBE14}"/>
              </a:ext>
            </a:extLst>
          </p:cNvPr>
          <p:cNvPicPr>
            <a:picLocks noChangeAspect="1"/>
          </p:cNvPicPr>
          <p:nvPr/>
        </p:nvPicPr>
        <p:blipFill>
          <a:blip r:embed="rId2"/>
          <a:stretch>
            <a:fillRect/>
          </a:stretch>
        </p:blipFill>
        <p:spPr>
          <a:xfrm>
            <a:off x="6489031" y="1181831"/>
            <a:ext cx="5552658" cy="4164494"/>
          </a:xfrm>
          <a:prstGeom prst="rect">
            <a:avLst/>
          </a:prstGeom>
        </p:spPr>
      </p:pic>
      <p:sp>
        <p:nvSpPr>
          <p:cNvPr id="15" name="TextBox 14">
            <a:extLst>
              <a:ext uri="{FF2B5EF4-FFF2-40B4-BE49-F238E27FC236}">
                <a16:creationId xmlns:a16="http://schemas.microsoft.com/office/drawing/2014/main" id="{41F07BEF-089D-A42E-370F-712B2D745176}"/>
              </a:ext>
            </a:extLst>
          </p:cNvPr>
          <p:cNvSpPr txBox="1"/>
          <p:nvPr/>
        </p:nvSpPr>
        <p:spPr>
          <a:xfrm>
            <a:off x="7252570" y="1371600"/>
            <a:ext cx="1748877" cy="369332"/>
          </a:xfrm>
          <a:prstGeom prst="rect">
            <a:avLst/>
          </a:prstGeom>
          <a:noFill/>
        </p:spPr>
        <p:txBody>
          <a:bodyPr wrap="none" rtlCol="0">
            <a:spAutoFit/>
          </a:bodyPr>
          <a:lstStyle/>
          <a:p>
            <a:r>
              <a:rPr lang="en-US" b="1"/>
              <a:t>DYAMOND1 PPE</a:t>
            </a:r>
          </a:p>
        </p:txBody>
      </p:sp>
      <p:sp>
        <p:nvSpPr>
          <p:cNvPr id="4" name="TextBox 3">
            <a:extLst>
              <a:ext uri="{FF2B5EF4-FFF2-40B4-BE49-F238E27FC236}">
                <a16:creationId xmlns:a16="http://schemas.microsoft.com/office/drawing/2014/main" id="{5505F524-1D41-F118-5357-65F7D2D2BFE6}"/>
              </a:ext>
            </a:extLst>
          </p:cNvPr>
          <p:cNvSpPr txBox="1"/>
          <p:nvPr/>
        </p:nvSpPr>
        <p:spPr>
          <a:xfrm>
            <a:off x="1003852" y="2343276"/>
            <a:ext cx="5209661" cy="646331"/>
          </a:xfrm>
          <a:prstGeom prst="rect">
            <a:avLst/>
          </a:prstGeom>
          <a:noFill/>
        </p:spPr>
        <p:txBody>
          <a:bodyPr wrap="square" rtlCol="0">
            <a:spAutoFit/>
          </a:bodyPr>
          <a:lstStyle/>
          <a:p>
            <a:r>
              <a:rPr lang="en-US">
                <a:solidFill>
                  <a:srgbClr val="C00000"/>
                </a:solidFill>
              </a:rPr>
              <a:t>Turned out to be unnecessary since the model needs to re-equilibrate after subsequent parameter changes</a:t>
            </a:r>
          </a:p>
        </p:txBody>
      </p:sp>
      <p:sp>
        <p:nvSpPr>
          <p:cNvPr id="5" name="TextBox 4">
            <a:extLst>
              <a:ext uri="{FF2B5EF4-FFF2-40B4-BE49-F238E27FC236}">
                <a16:creationId xmlns:a16="http://schemas.microsoft.com/office/drawing/2014/main" id="{7AECF2D1-A2E4-692C-915C-F34ED520A4A7}"/>
              </a:ext>
            </a:extLst>
          </p:cNvPr>
          <p:cNvSpPr txBox="1"/>
          <p:nvPr/>
        </p:nvSpPr>
        <p:spPr>
          <a:xfrm>
            <a:off x="1003852" y="4021455"/>
            <a:ext cx="5092148" cy="646331"/>
          </a:xfrm>
          <a:prstGeom prst="rect">
            <a:avLst/>
          </a:prstGeom>
          <a:noFill/>
        </p:spPr>
        <p:txBody>
          <a:bodyPr wrap="square" rtlCol="0">
            <a:spAutoFit/>
          </a:bodyPr>
          <a:lstStyle/>
          <a:p>
            <a:r>
              <a:rPr lang="en-US">
                <a:solidFill>
                  <a:srgbClr val="C00000"/>
                </a:solidFill>
              </a:rPr>
              <a:t>Decreasing ice fall speed from its default slows equilibration, forcing us to exclude these runs</a:t>
            </a:r>
          </a:p>
        </p:txBody>
      </p:sp>
    </p:spTree>
    <p:extLst>
      <p:ext uri="{BB962C8B-B14F-4D97-AF65-F5344CB8AC3E}">
        <p14:creationId xmlns:p14="http://schemas.microsoft.com/office/powerpoint/2010/main" val="2912056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4A30E-4C4F-2F4C-794C-D9514E9148DA}"/>
              </a:ext>
            </a:extLst>
          </p:cNvPr>
          <p:cNvSpPr>
            <a:spLocks noGrp="1"/>
          </p:cNvSpPr>
          <p:nvPr>
            <p:ph type="title"/>
          </p:nvPr>
        </p:nvSpPr>
        <p:spPr/>
        <p:txBody>
          <a:bodyPr/>
          <a:lstStyle/>
          <a:p>
            <a:r>
              <a:rPr lang="en-US"/>
              <a:t>The Need for a </a:t>
            </a:r>
            <a:r>
              <a:rPr lang="en-US" i="1"/>
              <a:t>Precise</a:t>
            </a:r>
            <a:r>
              <a:rPr lang="en-US"/>
              <a:t> Surrogate</a:t>
            </a:r>
          </a:p>
        </p:txBody>
      </p:sp>
      <p:sp>
        <p:nvSpPr>
          <p:cNvPr id="3" name="Content Placeholder 2">
            <a:extLst>
              <a:ext uri="{FF2B5EF4-FFF2-40B4-BE49-F238E27FC236}">
                <a16:creationId xmlns:a16="http://schemas.microsoft.com/office/drawing/2014/main" id="{6870609F-F074-1E97-5117-4D8E7EFF72D7}"/>
              </a:ext>
            </a:extLst>
          </p:cNvPr>
          <p:cNvSpPr>
            <a:spLocks noGrp="1"/>
          </p:cNvSpPr>
          <p:nvPr>
            <p:ph idx="1"/>
          </p:nvPr>
        </p:nvSpPr>
        <p:spPr>
          <a:xfrm>
            <a:off x="6764055" y="1645920"/>
            <a:ext cx="4967697" cy="999296"/>
          </a:xfrm>
        </p:spPr>
        <p:txBody>
          <a:bodyPr/>
          <a:lstStyle/>
          <a:p>
            <a:r>
              <a:rPr lang="en-US"/>
              <a:t>The surrogate is able to predict better parameters</a:t>
            </a:r>
          </a:p>
        </p:txBody>
      </p:sp>
      <p:grpSp>
        <p:nvGrpSpPr>
          <p:cNvPr id="21" name="Group 20">
            <a:extLst>
              <a:ext uri="{FF2B5EF4-FFF2-40B4-BE49-F238E27FC236}">
                <a16:creationId xmlns:a16="http://schemas.microsoft.com/office/drawing/2014/main" id="{D9DB54A7-55D7-5ED9-80EF-D569D7CA882D}"/>
              </a:ext>
            </a:extLst>
          </p:cNvPr>
          <p:cNvGrpSpPr/>
          <p:nvPr/>
        </p:nvGrpSpPr>
        <p:grpSpPr>
          <a:xfrm>
            <a:off x="2610049" y="2915888"/>
            <a:ext cx="283028" cy="1666227"/>
            <a:chOff x="2954204" y="2818494"/>
            <a:chExt cx="283028" cy="1666227"/>
          </a:xfrm>
          <a:effectLst/>
        </p:grpSpPr>
        <p:cxnSp>
          <p:nvCxnSpPr>
            <p:cNvPr id="6" name="Straight Connector 5">
              <a:extLst>
                <a:ext uri="{FF2B5EF4-FFF2-40B4-BE49-F238E27FC236}">
                  <a16:creationId xmlns:a16="http://schemas.microsoft.com/office/drawing/2014/main" id="{A419A411-48D4-7D25-5E32-32397C5DE1FD}"/>
                </a:ext>
              </a:extLst>
            </p:cNvPr>
            <p:cNvCxnSpPr>
              <a:cxnSpLocks/>
            </p:cNvCxnSpPr>
            <p:nvPr/>
          </p:nvCxnSpPr>
          <p:spPr>
            <a:xfrm flipH="1">
              <a:off x="3095713" y="2818494"/>
              <a:ext cx="5" cy="166622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BDE16F9-5B4D-E49F-2C60-43DEEE9046C4}"/>
                </a:ext>
              </a:extLst>
            </p:cNvPr>
            <p:cNvCxnSpPr/>
            <p:nvPr/>
          </p:nvCxnSpPr>
          <p:spPr>
            <a:xfrm>
              <a:off x="2954204" y="2818494"/>
              <a:ext cx="2830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ADB536A-028C-9032-29CF-8D560EFF0960}"/>
                </a:ext>
              </a:extLst>
            </p:cNvPr>
            <p:cNvCxnSpPr/>
            <p:nvPr/>
          </p:nvCxnSpPr>
          <p:spPr>
            <a:xfrm>
              <a:off x="2954204" y="4484721"/>
              <a:ext cx="283028"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C886D904-A4E8-14B4-B948-7B10FD46A98B}"/>
              </a:ext>
            </a:extLst>
          </p:cNvPr>
          <p:cNvGrpSpPr/>
          <p:nvPr/>
        </p:nvGrpSpPr>
        <p:grpSpPr>
          <a:xfrm>
            <a:off x="980664" y="3037400"/>
            <a:ext cx="962659" cy="369332"/>
            <a:chOff x="980664" y="2862036"/>
            <a:chExt cx="962659" cy="369332"/>
          </a:xfrm>
          <a:effectLst/>
        </p:grpSpPr>
        <p:sp>
          <p:nvSpPr>
            <p:cNvPr id="14" name="Oval 13">
              <a:extLst>
                <a:ext uri="{FF2B5EF4-FFF2-40B4-BE49-F238E27FC236}">
                  <a16:creationId xmlns:a16="http://schemas.microsoft.com/office/drawing/2014/main" id="{8F74CDF1-4738-BD2F-3447-34285C135E6C}"/>
                </a:ext>
              </a:extLst>
            </p:cNvPr>
            <p:cNvSpPr/>
            <p:nvPr/>
          </p:nvSpPr>
          <p:spPr>
            <a:xfrm>
              <a:off x="1790924" y="2962042"/>
              <a:ext cx="152399" cy="148770"/>
            </a:xfrm>
            <a:prstGeom prst="ellipse">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F559C9F-15F3-7E1B-ECC3-82D112DCC3F1}"/>
                </a:ext>
              </a:extLst>
            </p:cNvPr>
            <p:cNvSpPr txBox="1"/>
            <p:nvPr/>
          </p:nvSpPr>
          <p:spPr>
            <a:xfrm>
              <a:off x="980664" y="2862036"/>
              <a:ext cx="869020" cy="369332"/>
            </a:xfrm>
            <a:prstGeom prst="rect">
              <a:avLst/>
            </a:prstGeom>
            <a:noFill/>
          </p:spPr>
          <p:txBody>
            <a:bodyPr wrap="none" rtlCol="0">
              <a:spAutoFit/>
            </a:bodyPr>
            <a:lstStyle/>
            <a:p>
              <a:r>
                <a:rPr lang="en-US"/>
                <a:t>Default</a:t>
              </a:r>
            </a:p>
          </p:txBody>
        </p:sp>
      </p:grpSp>
      <p:grpSp>
        <p:nvGrpSpPr>
          <p:cNvPr id="20" name="Group 19">
            <a:extLst>
              <a:ext uri="{FF2B5EF4-FFF2-40B4-BE49-F238E27FC236}">
                <a16:creationId xmlns:a16="http://schemas.microsoft.com/office/drawing/2014/main" id="{1022D6EF-0874-1F9F-AFF5-E0951CAD63DB}"/>
              </a:ext>
            </a:extLst>
          </p:cNvPr>
          <p:cNvGrpSpPr/>
          <p:nvPr/>
        </p:nvGrpSpPr>
        <p:grpSpPr>
          <a:xfrm>
            <a:off x="2676608" y="3575914"/>
            <a:ext cx="3146936" cy="369332"/>
            <a:chOff x="3019514" y="3244334"/>
            <a:chExt cx="3146936" cy="369332"/>
          </a:xfrm>
          <a:effectLst/>
        </p:grpSpPr>
        <p:sp>
          <p:nvSpPr>
            <p:cNvPr id="15" name="Oval 14">
              <a:extLst>
                <a:ext uri="{FF2B5EF4-FFF2-40B4-BE49-F238E27FC236}">
                  <a16:creationId xmlns:a16="http://schemas.microsoft.com/office/drawing/2014/main" id="{C26C52B0-64C2-4730-46E5-C2DFD8280C00}"/>
                </a:ext>
              </a:extLst>
            </p:cNvPr>
            <p:cNvSpPr/>
            <p:nvPr/>
          </p:nvSpPr>
          <p:spPr>
            <a:xfrm>
              <a:off x="3019514" y="3354615"/>
              <a:ext cx="152399" cy="148770"/>
            </a:xfrm>
            <a:prstGeom prst="ellipse">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8A0B70B-2E96-A651-1666-482957E0EDC3}"/>
                </a:ext>
              </a:extLst>
            </p:cNvPr>
            <p:cNvSpPr txBox="1"/>
            <p:nvPr/>
          </p:nvSpPr>
          <p:spPr>
            <a:xfrm>
              <a:off x="3160434" y="3244334"/>
              <a:ext cx="3006016" cy="369332"/>
            </a:xfrm>
            <a:prstGeom prst="rect">
              <a:avLst/>
            </a:prstGeom>
            <a:noFill/>
          </p:spPr>
          <p:txBody>
            <a:bodyPr wrap="none" rtlCol="0">
              <a:spAutoFit/>
            </a:bodyPr>
            <a:lstStyle/>
            <a:p>
              <a:r>
                <a:rPr lang="en-US"/>
                <a:t>Surrogate-Predicted Optimum</a:t>
              </a:r>
            </a:p>
          </p:txBody>
        </p:sp>
      </p:grpSp>
      <p:grpSp>
        <p:nvGrpSpPr>
          <p:cNvPr id="32" name="Group 31">
            <a:extLst>
              <a:ext uri="{FF2B5EF4-FFF2-40B4-BE49-F238E27FC236}">
                <a16:creationId xmlns:a16="http://schemas.microsoft.com/office/drawing/2014/main" id="{05E49557-60C9-0D63-1A08-4141AB86962D}"/>
              </a:ext>
            </a:extLst>
          </p:cNvPr>
          <p:cNvGrpSpPr/>
          <p:nvPr/>
        </p:nvGrpSpPr>
        <p:grpSpPr>
          <a:xfrm>
            <a:off x="2676609" y="2787646"/>
            <a:ext cx="2940462" cy="646331"/>
            <a:chOff x="2676609" y="2787646"/>
            <a:chExt cx="2940462" cy="646331"/>
          </a:xfrm>
        </p:grpSpPr>
        <p:sp>
          <p:nvSpPr>
            <p:cNvPr id="13" name="Oval 12">
              <a:extLst>
                <a:ext uri="{FF2B5EF4-FFF2-40B4-BE49-F238E27FC236}">
                  <a16:creationId xmlns:a16="http://schemas.microsoft.com/office/drawing/2014/main" id="{2C92CE63-6C1D-CC74-AEB5-C553E6F0E8D6}"/>
                </a:ext>
              </a:extLst>
            </p:cNvPr>
            <p:cNvSpPr/>
            <p:nvPr/>
          </p:nvSpPr>
          <p:spPr>
            <a:xfrm>
              <a:off x="2676609" y="3051679"/>
              <a:ext cx="152399" cy="148770"/>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6A4E3E6-8768-97B8-B609-DBCCF9656CE6}"/>
                </a:ext>
              </a:extLst>
            </p:cNvPr>
            <p:cNvSpPr txBox="1"/>
            <p:nvPr/>
          </p:nvSpPr>
          <p:spPr>
            <a:xfrm>
              <a:off x="2829007" y="2787646"/>
              <a:ext cx="2788064" cy="646331"/>
            </a:xfrm>
            <a:prstGeom prst="rect">
              <a:avLst/>
            </a:prstGeom>
            <a:noFill/>
            <a:effectLst/>
          </p:spPr>
          <p:txBody>
            <a:bodyPr wrap="square" rtlCol="0">
              <a:spAutoFit/>
            </a:bodyPr>
            <a:lstStyle/>
            <a:p>
              <a:r>
                <a:rPr lang="en-US"/>
                <a:t>Model Verification of Surrogate Optimum</a:t>
              </a:r>
            </a:p>
          </p:txBody>
        </p:sp>
      </p:grpSp>
      <p:sp>
        <p:nvSpPr>
          <p:cNvPr id="22" name="TextBox 21">
            <a:extLst>
              <a:ext uri="{FF2B5EF4-FFF2-40B4-BE49-F238E27FC236}">
                <a16:creationId xmlns:a16="http://schemas.microsoft.com/office/drawing/2014/main" id="{A02E58E5-98F7-7007-97FA-5C8162288DC5}"/>
              </a:ext>
            </a:extLst>
          </p:cNvPr>
          <p:cNvSpPr txBox="1"/>
          <p:nvPr/>
        </p:nvSpPr>
        <p:spPr>
          <a:xfrm rot="16200000">
            <a:off x="1447660" y="3382833"/>
            <a:ext cx="1936898" cy="461665"/>
          </a:xfrm>
          <a:prstGeom prst="rect">
            <a:avLst/>
          </a:prstGeom>
          <a:noFill/>
          <a:effectLst/>
        </p:spPr>
        <p:txBody>
          <a:bodyPr wrap="square" rtlCol="0">
            <a:spAutoFit/>
          </a:bodyPr>
          <a:lstStyle/>
          <a:p>
            <a:r>
              <a:rPr lang="en-US" sz="1200"/>
              <a:t>20% uncertainty in surrogate vs model value</a:t>
            </a:r>
          </a:p>
        </p:txBody>
      </p:sp>
      <p:cxnSp>
        <p:nvCxnSpPr>
          <p:cNvPr id="25" name="Straight Arrow Connector 24">
            <a:extLst>
              <a:ext uri="{FF2B5EF4-FFF2-40B4-BE49-F238E27FC236}">
                <a16:creationId xmlns:a16="http://schemas.microsoft.com/office/drawing/2014/main" id="{44400B45-5CC5-0C49-E9D8-3214BC3891EE}"/>
              </a:ext>
            </a:extLst>
          </p:cNvPr>
          <p:cNvCxnSpPr>
            <a:cxnSpLocks/>
          </p:cNvCxnSpPr>
          <p:nvPr/>
        </p:nvCxnSpPr>
        <p:spPr>
          <a:xfrm flipV="1">
            <a:off x="676405" y="2392471"/>
            <a:ext cx="0" cy="2868461"/>
          </a:xfrm>
          <a:prstGeom prst="straightConnector1">
            <a:avLst/>
          </a:prstGeom>
          <a:ln>
            <a:headEnd w="lg" len="lg"/>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112B6AA1-8615-F7F2-53EA-BEE21AD74E01}"/>
              </a:ext>
            </a:extLst>
          </p:cNvPr>
          <p:cNvCxnSpPr>
            <a:cxnSpLocks/>
          </p:cNvCxnSpPr>
          <p:nvPr/>
        </p:nvCxnSpPr>
        <p:spPr>
          <a:xfrm>
            <a:off x="670670" y="5260932"/>
            <a:ext cx="3029211" cy="0"/>
          </a:xfrm>
          <a:prstGeom prst="straightConnector1">
            <a:avLst/>
          </a:prstGeom>
          <a:ln>
            <a:headEnd w="lg" len="lg"/>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4D3CA0A8-20DD-4960-E7F3-AF3BF83A4606}"/>
              </a:ext>
            </a:extLst>
          </p:cNvPr>
          <p:cNvSpPr txBox="1"/>
          <p:nvPr/>
        </p:nvSpPr>
        <p:spPr>
          <a:xfrm rot="16200000">
            <a:off x="157227" y="3642034"/>
            <a:ext cx="594073" cy="369332"/>
          </a:xfrm>
          <a:prstGeom prst="rect">
            <a:avLst/>
          </a:prstGeom>
          <a:noFill/>
        </p:spPr>
        <p:txBody>
          <a:bodyPr wrap="none" rtlCol="0">
            <a:spAutoFit/>
          </a:bodyPr>
          <a:lstStyle/>
          <a:p>
            <a:r>
              <a:rPr lang="en-US"/>
              <a:t>Cost</a:t>
            </a:r>
          </a:p>
        </p:txBody>
      </p:sp>
      <p:sp>
        <p:nvSpPr>
          <p:cNvPr id="30" name="Content Placeholder 2">
            <a:extLst>
              <a:ext uri="{FF2B5EF4-FFF2-40B4-BE49-F238E27FC236}">
                <a16:creationId xmlns:a16="http://schemas.microsoft.com/office/drawing/2014/main" id="{DEE09466-F772-A790-DEB4-8F7122E1B85B}"/>
              </a:ext>
            </a:extLst>
          </p:cNvPr>
          <p:cNvSpPr txBox="1">
            <a:spLocks/>
          </p:cNvSpPr>
          <p:nvPr/>
        </p:nvSpPr>
        <p:spPr>
          <a:xfrm>
            <a:off x="6764055" y="2582545"/>
            <a:ext cx="4967697" cy="846456"/>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But the surrogate is only accurate to within 20%</a:t>
            </a:r>
          </a:p>
        </p:txBody>
      </p:sp>
      <p:sp>
        <p:nvSpPr>
          <p:cNvPr id="31" name="Content Placeholder 2">
            <a:extLst>
              <a:ext uri="{FF2B5EF4-FFF2-40B4-BE49-F238E27FC236}">
                <a16:creationId xmlns:a16="http://schemas.microsoft.com/office/drawing/2014/main" id="{D6B0B546-3F67-9C51-7F00-C3D0C73011E9}"/>
              </a:ext>
            </a:extLst>
          </p:cNvPr>
          <p:cNvSpPr txBox="1">
            <a:spLocks/>
          </p:cNvSpPr>
          <p:nvPr/>
        </p:nvSpPr>
        <p:spPr>
          <a:xfrm>
            <a:off x="6764055" y="3434995"/>
            <a:ext cx="4967697" cy="2301921"/>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a:t>and ”best” usually includes some luck, so actual model value is worse</a:t>
            </a:r>
          </a:p>
          <a:p>
            <a:r>
              <a:rPr lang="en-US"/>
              <a:t>Since default tuning is usually &lt;20% from optimal, autotuning lacks the precision needed to be helpful</a:t>
            </a:r>
          </a:p>
        </p:txBody>
      </p:sp>
    </p:spTree>
    <p:extLst>
      <p:ext uri="{BB962C8B-B14F-4D97-AF65-F5344CB8AC3E}">
        <p14:creationId xmlns:p14="http://schemas.microsoft.com/office/powerpoint/2010/main" val="419406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DFE9A9-70E9-2620-1112-A74E73E2D6EC}"/>
              </a:ext>
            </a:extLst>
          </p:cNvPr>
          <p:cNvSpPr/>
          <p:nvPr/>
        </p:nvSpPr>
        <p:spPr>
          <a:xfrm>
            <a:off x="470074" y="1123041"/>
            <a:ext cx="9947783" cy="40967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0ED081-2EDC-CA78-3C60-4472A9097E00}"/>
              </a:ext>
            </a:extLst>
          </p:cNvPr>
          <p:cNvSpPr>
            <a:spLocks noGrp="1"/>
          </p:cNvSpPr>
          <p:nvPr>
            <p:ph type="title"/>
          </p:nvPr>
        </p:nvSpPr>
        <p:spPr/>
        <p:txBody>
          <a:bodyPr/>
          <a:lstStyle/>
          <a:p>
            <a:r>
              <a:rPr lang="en-US"/>
              <a:t>Don’t Abandon That Tuning Parameter!</a:t>
            </a:r>
          </a:p>
        </p:txBody>
      </p:sp>
      <p:sp>
        <p:nvSpPr>
          <p:cNvPr id="4" name="Slide Number Placeholder 3">
            <a:extLst>
              <a:ext uri="{FF2B5EF4-FFF2-40B4-BE49-F238E27FC236}">
                <a16:creationId xmlns:a16="http://schemas.microsoft.com/office/drawing/2014/main" id="{01CF3032-38E0-00BA-AB57-A33387B797AE}"/>
              </a:ext>
            </a:extLst>
          </p:cNvPr>
          <p:cNvSpPr>
            <a:spLocks noGrp="1"/>
          </p:cNvSpPr>
          <p:nvPr>
            <p:ph type="sldNum" sz="quarter" idx="12"/>
          </p:nvPr>
        </p:nvSpPr>
        <p:spPr/>
        <p:txBody>
          <a:bodyPr/>
          <a:lstStyle/>
          <a:p>
            <a:fld id="{6C4A013E-7DF4-F448-89A0-7823B4BD1481}" type="slidenum">
              <a:rPr lang="en-US" smtClean="0"/>
              <a:t>13</a:t>
            </a:fld>
            <a:endParaRPr lang="en-US"/>
          </a:p>
        </p:txBody>
      </p:sp>
      <p:pic>
        <p:nvPicPr>
          <p:cNvPr id="5" name="Content Placeholder 5">
            <a:extLst>
              <a:ext uri="{FF2B5EF4-FFF2-40B4-BE49-F238E27FC236}">
                <a16:creationId xmlns:a16="http://schemas.microsoft.com/office/drawing/2014/main" id="{33A77A08-1CE1-587D-337F-45FFBEE5D03E}"/>
              </a:ext>
            </a:extLst>
          </p:cNvPr>
          <p:cNvPicPr>
            <a:picLocks noChangeAspect="1"/>
          </p:cNvPicPr>
          <p:nvPr/>
        </p:nvPicPr>
        <p:blipFill>
          <a:blip r:embed="rId3"/>
          <a:srcRect l="81101" b="31165"/>
          <a:stretch/>
        </p:blipFill>
        <p:spPr>
          <a:xfrm>
            <a:off x="9413478" y="1386063"/>
            <a:ext cx="1004379" cy="2743704"/>
          </a:xfrm>
          <a:prstGeom prst="rect">
            <a:avLst/>
          </a:prstGeom>
        </p:spPr>
      </p:pic>
      <p:pic>
        <p:nvPicPr>
          <p:cNvPr id="11" name="Picture 10">
            <a:extLst>
              <a:ext uri="{FF2B5EF4-FFF2-40B4-BE49-F238E27FC236}">
                <a16:creationId xmlns:a16="http://schemas.microsoft.com/office/drawing/2014/main" id="{32F361DE-41B7-225E-BDDF-4ADB8A3FED70}"/>
              </a:ext>
            </a:extLst>
          </p:cNvPr>
          <p:cNvPicPr>
            <a:picLocks noChangeAspect="1"/>
          </p:cNvPicPr>
          <p:nvPr/>
        </p:nvPicPr>
        <p:blipFill>
          <a:blip r:embed="rId4"/>
          <a:srcRect r="19113" b="3823"/>
          <a:stretch/>
        </p:blipFill>
        <p:spPr>
          <a:xfrm>
            <a:off x="5005994" y="1168354"/>
            <a:ext cx="4543149" cy="4051476"/>
          </a:xfrm>
          <a:prstGeom prst="rect">
            <a:avLst/>
          </a:prstGeom>
        </p:spPr>
      </p:pic>
      <p:pic>
        <p:nvPicPr>
          <p:cNvPr id="12" name="Picture 11">
            <a:extLst>
              <a:ext uri="{FF2B5EF4-FFF2-40B4-BE49-F238E27FC236}">
                <a16:creationId xmlns:a16="http://schemas.microsoft.com/office/drawing/2014/main" id="{53DEEF11-5994-CF1D-2DC5-78A819F0B205}"/>
              </a:ext>
            </a:extLst>
          </p:cNvPr>
          <p:cNvPicPr>
            <a:picLocks noChangeAspect="1"/>
          </p:cNvPicPr>
          <p:nvPr/>
        </p:nvPicPr>
        <p:blipFill>
          <a:blip r:embed="rId5"/>
          <a:srcRect r="17554" b="3654"/>
          <a:stretch/>
        </p:blipFill>
        <p:spPr>
          <a:xfrm>
            <a:off x="470074" y="1145698"/>
            <a:ext cx="4674290" cy="4096789"/>
          </a:xfrm>
          <a:prstGeom prst="rect">
            <a:avLst/>
          </a:prstGeom>
        </p:spPr>
      </p:pic>
      <p:sp>
        <p:nvSpPr>
          <p:cNvPr id="14" name="TextBox 13">
            <a:extLst>
              <a:ext uri="{FF2B5EF4-FFF2-40B4-BE49-F238E27FC236}">
                <a16:creationId xmlns:a16="http://schemas.microsoft.com/office/drawing/2014/main" id="{CFD4562A-9B4A-96F0-B545-40063D7B8BC1}"/>
              </a:ext>
            </a:extLst>
          </p:cNvPr>
          <p:cNvSpPr txBox="1"/>
          <p:nvPr/>
        </p:nvSpPr>
        <p:spPr>
          <a:xfrm>
            <a:off x="10417857" y="1544444"/>
            <a:ext cx="1774143" cy="2862322"/>
          </a:xfrm>
          <a:prstGeom prst="rect">
            <a:avLst/>
          </a:prstGeom>
          <a:noFill/>
        </p:spPr>
        <p:txBody>
          <a:bodyPr wrap="square" rtlCol="0">
            <a:spAutoFit/>
          </a:bodyPr>
          <a:lstStyle/>
          <a:p>
            <a:r>
              <a:rPr lang="en-US" i="1"/>
              <a:t>Figures: Correlations between global-average target variables and parameters for all runs (left) and 25 most accurate runs (right)</a:t>
            </a:r>
          </a:p>
        </p:txBody>
      </p:sp>
      <p:sp>
        <p:nvSpPr>
          <p:cNvPr id="8" name="Rectangle 7">
            <a:extLst>
              <a:ext uri="{FF2B5EF4-FFF2-40B4-BE49-F238E27FC236}">
                <a16:creationId xmlns:a16="http://schemas.microsoft.com/office/drawing/2014/main" id="{9638C1F3-848B-873B-4F4F-CEC871409E12}"/>
              </a:ext>
            </a:extLst>
          </p:cNvPr>
          <p:cNvSpPr/>
          <p:nvPr/>
        </p:nvSpPr>
        <p:spPr>
          <a:xfrm>
            <a:off x="0" y="6177776"/>
            <a:ext cx="12192000" cy="680224"/>
          </a:xfrm>
          <a:prstGeom prst="rect">
            <a:avLst/>
          </a:prstGeom>
          <a:solidFill>
            <a:srgbClr val="FEF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4">
            <a:extLst>
              <a:ext uri="{FF2B5EF4-FFF2-40B4-BE49-F238E27FC236}">
                <a16:creationId xmlns:a16="http://schemas.microsoft.com/office/drawing/2014/main" id="{A68FA70B-5150-4CD5-D2A1-BE98838A83A0}"/>
              </a:ext>
            </a:extLst>
          </p:cNvPr>
          <p:cNvSpPr txBox="1">
            <a:spLocks/>
          </p:cNvSpPr>
          <p:nvPr/>
        </p:nvSpPr>
        <p:spPr>
          <a:xfrm>
            <a:off x="178419" y="5604604"/>
            <a:ext cx="11920653" cy="1097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a:t>Parameters causing a large diversity of output values necessarily include many unrealistic values. </a:t>
            </a:r>
          </a:p>
          <a:p>
            <a:r>
              <a:rPr lang="en-US" sz="2300"/>
              <a:t>CPEs therefore down-weight leading PPE parameters relative to better-behaved parameters</a:t>
            </a:r>
          </a:p>
        </p:txBody>
      </p:sp>
      <p:sp>
        <p:nvSpPr>
          <p:cNvPr id="9" name="Rectangle 8">
            <a:extLst>
              <a:ext uri="{FF2B5EF4-FFF2-40B4-BE49-F238E27FC236}">
                <a16:creationId xmlns:a16="http://schemas.microsoft.com/office/drawing/2014/main" id="{221D198C-DFCB-E2DD-2E3B-9549B324EB24}"/>
              </a:ext>
            </a:extLst>
          </p:cNvPr>
          <p:cNvSpPr/>
          <p:nvPr/>
        </p:nvSpPr>
        <p:spPr>
          <a:xfrm>
            <a:off x="1916482" y="1218458"/>
            <a:ext cx="7402882" cy="2177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3BD828-C243-5E83-AA24-9AE1EEDA758B}"/>
              </a:ext>
            </a:extLst>
          </p:cNvPr>
          <p:cNvSpPr txBox="1"/>
          <p:nvPr/>
        </p:nvSpPr>
        <p:spPr>
          <a:xfrm>
            <a:off x="1412602" y="1100384"/>
            <a:ext cx="3363613" cy="369332"/>
          </a:xfrm>
          <a:prstGeom prst="rect">
            <a:avLst/>
          </a:prstGeom>
          <a:noFill/>
        </p:spPr>
        <p:txBody>
          <a:bodyPr wrap="none" rtlCol="0">
            <a:spAutoFit/>
          </a:bodyPr>
          <a:lstStyle/>
          <a:p>
            <a:r>
              <a:rPr lang="en-US"/>
              <a:t>Perturbed Physics Ensemble (PPE)</a:t>
            </a:r>
          </a:p>
        </p:txBody>
      </p:sp>
      <p:sp>
        <p:nvSpPr>
          <p:cNvPr id="13" name="TextBox 12">
            <a:extLst>
              <a:ext uri="{FF2B5EF4-FFF2-40B4-BE49-F238E27FC236}">
                <a16:creationId xmlns:a16="http://schemas.microsoft.com/office/drawing/2014/main" id="{3E3FCADC-32BE-EBAD-3641-148B83B0DE1A}"/>
              </a:ext>
            </a:extLst>
          </p:cNvPr>
          <p:cNvSpPr txBox="1"/>
          <p:nvPr/>
        </p:nvSpPr>
        <p:spPr>
          <a:xfrm>
            <a:off x="5907984" y="1102111"/>
            <a:ext cx="3378104" cy="369332"/>
          </a:xfrm>
          <a:prstGeom prst="rect">
            <a:avLst/>
          </a:prstGeom>
          <a:noFill/>
        </p:spPr>
        <p:txBody>
          <a:bodyPr wrap="none" rtlCol="0">
            <a:spAutoFit/>
          </a:bodyPr>
          <a:lstStyle/>
          <a:p>
            <a:r>
              <a:rPr lang="en-US"/>
              <a:t>Calibrated Physics Ensemble (CPE)</a:t>
            </a:r>
          </a:p>
        </p:txBody>
      </p:sp>
    </p:spTree>
    <p:extLst>
      <p:ext uri="{BB962C8B-B14F-4D97-AF65-F5344CB8AC3E}">
        <p14:creationId xmlns:p14="http://schemas.microsoft.com/office/powerpoint/2010/main" val="2834421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EC3224-902C-8258-1512-7C570905BEBC}"/>
              </a:ext>
            </a:extLst>
          </p:cNvPr>
          <p:cNvSpPr/>
          <p:nvPr/>
        </p:nvSpPr>
        <p:spPr>
          <a:xfrm>
            <a:off x="0" y="6150279"/>
            <a:ext cx="12192000" cy="707721"/>
          </a:xfrm>
          <a:prstGeom prst="rect">
            <a:avLst/>
          </a:prstGeom>
          <a:solidFill>
            <a:srgbClr val="FDFD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0DACB-DDDC-B486-D6ED-61ABD5E0F0CC}"/>
              </a:ext>
            </a:extLst>
          </p:cNvPr>
          <p:cNvSpPr>
            <a:spLocks noGrp="1"/>
          </p:cNvSpPr>
          <p:nvPr>
            <p:ph type="title"/>
          </p:nvPr>
        </p:nvSpPr>
        <p:spPr/>
        <p:txBody>
          <a:bodyPr/>
          <a:lstStyle/>
          <a:p>
            <a:r>
              <a:rPr lang="en-US"/>
              <a:t>Surrogate Skill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2FCD9BC-5488-18BA-A81E-5EC126F170EF}"/>
                  </a:ext>
                </a:extLst>
              </p:cNvPr>
              <p:cNvSpPr>
                <a:spLocks noGrp="1"/>
              </p:cNvSpPr>
              <p:nvPr>
                <p:ph idx="1"/>
              </p:nvPr>
            </p:nvSpPr>
            <p:spPr>
              <a:xfrm>
                <a:off x="156575" y="1673453"/>
                <a:ext cx="4263025" cy="4114800"/>
              </a:xfrm>
            </p:spPr>
            <p:txBody>
              <a:bodyPr/>
              <a:lstStyle/>
              <a:p>
                <a:r>
                  <a:rPr lang="en-US"/>
                  <a:t>The surrogate is able to predict most cost-function terms to within 60-80% </a:t>
                </a:r>
              </a:p>
              <a:p>
                <a:endParaRPr lang="en-US"/>
              </a:p>
              <a:p>
                <a:r>
                  <a:rPr lang="en-US"/>
                  <a:t>The surrogate quantiles are fit to </a:t>
                </a:r>
                <a14:m>
                  <m:oMath xmlns:m="http://schemas.openxmlformats.org/officeDocument/2006/math">
                    <m:rad>
                      <m:radPr>
                        <m:ctrlPr>
                          <a:rPr lang="en-US" i="1" smtClean="0">
                            <a:latin typeface="Cambria Math" panose="02040503050406030204" pitchFamily="18" charset="0"/>
                          </a:rPr>
                        </m:ctrlPr>
                      </m:radPr>
                      <m:deg>
                        <m:r>
                          <m:rPr>
                            <m:brk m:alnAt="7"/>
                          </m:rPr>
                          <a:rPr lang="en-US" b="0" i="1" smtClean="0">
                            <a:latin typeface="Cambria Math" panose="02040503050406030204" pitchFamily="18" charset="0"/>
                          </a:rPr>
                          <m:t>4</m:t>
                        </m:r>
                      </m:deg>
                      <m:e>
                        <m:r>
                          <m:rPr>
                            <m:nor/>
                          </m:rPr>
                          <a:rPr lang="en-US" b="0" i="0" smtClean="0">
                            <a:latin typeface="Cambria Math" panose="02040503050406030204" pitchFamily="18" charset="0"/>
                          </a:rPr>
                          <m:t>PCP</m:t>
                        </m:r>
                      </m:e>
                    </m:rad>
                  </m:oMath>
                </a14:m>
                <a:r>
                  <a:rPr lang="en-US"/>
                  <a:t> to capture PCP’s extreme range and frequent zero values </a:t>
                </a:r>
              </a:p>
            </p:txBody>
          </p:sp>
        </mc:Choice>
        <mc:Fallback xmlns="">
          <p:sp>
            <p:nvSpPr>
              <p:cNvPr id="3" name="Content Placeholder 2">
                <a:extLst>
                  <a:ext uri="{FF2B5EF4-FFF2-40B4-BE49-F238E27FC236}">
                    <a16:creationId xmlns:a16="http://schemas.microsoft.com/office/drawing/2014/main" id="{12FCD9BC-5488-18BA-A81E-5EC126F170EF}"/>
                  </a:ext>
                </a:extLst>
              </p:cNvPr>
              <p:cNvSpPr>
                <a:spLocks noGrp="1" noRot="1" noChangeAspect="1" noMove="1" noResize="1" noEditPoints="1" noAdjustHandles="1" noChangeArrowheads="1" noChangeShapeType="1" noTextEdit="1"/>
              </p:cNvSpPr>
              <p:nvPr>
                <p:ph idx="1"/>
              </p:nvPr>
            </p:nvSpPr>
            <p:spPr>
              <a:xfrm>
                <a:off x="156575" y="1673453"/>
                <a:ext cx="4263025" cy="4114800"/>
              </a:xfrm>
              <a:blipFill>
                <a:blip r:embed="rId2"/>
                <a:stretch>
                  <a:fillRect l="-4149" t="-2222" r="-286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C709233-1E56-81EA-7116-463401B8D738}"/>
              </a:ext>
            </a:extLst>
          </p:cNvPr>
          <p:cNvSpPr txBox="1"/>
          <p:nvPr/>
        </p:nvSpPr>
        <p:spPr>
          <a:xfrm>
            <a:off x="4734838" y="6170368"/>
            <a:ext cx="7340063" cy="646331"/>
          </a:xfrm>
          <a:prstGeom prst="rect">
            <a:avLst/>
          </a:prstGeom>
          <a:noFill/>
        </p:spPr>
        <p:txBody>
          <a:bodyPr wrap="square" rtlCol="0">
            <a:spAutoFit/>
          </a:bodyPr>
          <a:lstStyle/>
          <a:p>
            <a:r>
              <a:rPr lang="en-US" i="1"/>
              <a:t>Fig: Fraction of PPE variations in cost-function terms (averaged over DYAMOND1 and DYAMOND2 values) captured by surrogate</a:t>
            </a:r>
          </a:p>
        </p:txBody>
      </p:sp>
      <p:pic>
        <p:nvPicPr>
          <p:cNvPr id="17" name="Picture 16">
            <a:extLst>
              <a:ext uri="{FF2B5EF4-FFF2-40B4-BE49-F238E27FC236}">
                <a16:creationId xmlns:a16="http://schemas.microsoft.com/office/drawing/2014/main" id="{4EC6ECFA-8EE1-7325-318B-6BB5D21DE7D1}"/>
              </a:ext>
            </a:extLst>
          </p:cNvPr>
          <p:cNvPicPr>
            <a:picLocks noChangeAspect="1"/>
          </p:cNvPicPr>
          <p:nvPr/>
        </p:nvPicPr>
        <p:blipFill>
          <a:blip r:embed="rId3"/>
          <a:stretch>
            <a:fillRect/>
          </a:stretch>
        </p:blipFill>
        <p:spPr>
          <a:xfrm>
            <a:off x="4419600" y="1476795"/>
            <a:ext cx="7772400" cy="4663440"/>
          </a:xfrm>
          <a:prstGeom prst="rect">
            <a:avLst/>
          </a:prstGeom>
        </p:spPr>
      </p:pic>
    </p:spTree>
    <p:extLst>
      <p:ext uri="{BB962C8B-B14F-4D97-AF65-F5344CB8AC3E}">
        <p14:creationId xmlns:p14="http://schemas.microsoft.com/office/powerpoint/2010/main" val="3451454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9C3DE-5B53-DFA8-5BCA-A77AFBC77865}"/>
              </a:ext>
            </a:extLst>
          </p:cNvPr>
          <p:cNvSpPr>
            <a:spLocks noGrp="1"/>
          </p:cNvSpPr>
          <p:nvPr>
            <p:ph type="title"/>
          </p:nvPr>
        </p:nvSpPr>
        <p:spPr/>
        <p:txBody>
          <a:bodyPr/>
          <a:lstStyle/>
          <a:p>
            <a:r>
              <a:rPr lang="en-US"/>
              <a:t>Regional Improvements</a:t>
            </a:r>
          </a:p>
        </p:txBody>
      </p:sp>
      <p:sp>
        <p:nvSpPr>
          <p:cNvPr id="3" name="Content Placeholder 2">
            <a:extLst>
              <a:ext uri="{FF2B5EF4-FFF2-40B4-BE49-F238E27FC236}">
                <a16:creationId xmlns:a16="http://schemas.microsoft.com/office/drawing/2014/main" id="{606A8B59-E50C-DDEC-85DD-C0F7831BB25E}"/>
              </a:ext>
            </a:extLst>
          </p:cNvPr>
          <p:cNvSpPr>
            <a:spLocks noGrp="1"/>
          </p:cNvSpPr>
          <p:nvPr>
            <p:ph idx="1"/>
          </p:nvPr>
        </p:nvSpPr>
        <p:spPr>
          <a:xfrm>
            <a:off x="457199" y="1645920"/>
            <a:ext cx="11274551" cy="521083"/>
          </a:xfrm>
        </p:spPr>
        <p:txBody>
          <a:bodyPr/>
          <a:lstStyle/>
          <a:p>
            <a:r>
              <a:rPr lang="en-US"/>
              <a:t>Tuning improves bias and RMSE through small but globally pervasive changes</a:t>
            </a:r>
          </a:p>
        </p:txBody>
      </p:sp>
      <p:pic>
        <p:nvPicPr>
          <p:cNvPr id="9" name="Picture 8">
            <a:extLst>
              <a:ext uri="{FF2B5EF4-FFF2-40B4-BE49-F238E27FC236}">
                <a16:creationId xmlns:a16="http://schemas.microsoft.com/office/drawing/2014/main" id="{59EED399-875E-18D7-A70D-334F8D455108}"/>
              </a:ext>
            </a:extLst>
          </p:cNvPr>
          <p:cNvPicPr>
            <a:picLocks noChangeAspect="1"/>
          </p:cNvPicPr>
          <p:nvPr/>
        </p:nvPicPr>
        <p:blipFill>
          <a:blip r:embed="rId2"/>
          <a:stretch>
            <a:fillRect/>
          </a:stretch>
        </p:blipFill>
        <p:spPr>
          <a:xfrm>
            <a:off x="228598" y="2537414"/>
            <a:ext cx="11731752" cy="2932938"/>
          </a:xfrm>
          <a:prstGeom prst="rect">
            <a:avLst/>
          </a:prstGeom>
        </p:spPr>
      </p:pic>
      <p:sp>
        <p:nvSpPr>
          <p:cNvPr id="10" name="TextBox 9">
            <a:extLst>
              <a:ext uri="{FF2B5EF4-FFF2-40B4-BE49-F238E27FC236}">
                <a16:creationId xmlns:a16="http://schemas.microsoft.com/office/drawing/2014/main" id="{EED23B31-A0A9-3983-8EE7-F1F9BE30CBAA}"/>
              </a:ext>
            </a:extLst>
          </p:cNvPr>
          <p:cNvSpPr txBox="1"/>
          <p:nvPr/>
        </p:nvSpPr>
        <p:spPr>
          <a:xfrm>
            <a:off x="2861756" y="5517597"/>
            <a:ext cx="6465436" cy="646331"/>
          </a:xfrm>
          <a:prstGeom prst="rect">
            <a:avLst/>
          </a:prstGeom>
          <a:noFill/>
        </p:spPr>
        <p:txBody>
          <a:bodyPr wrap="square" rtlCol="0">
            <a:spAutoFit/>
          </a:bodyPr>
          <a:lstStyle/>
          <a:p>
            <a:r>
              <a:rPr lang="en-US" i="1"/>
              <a:t>Fig: OLR bias in DYAMOND2 default and optimized tunings (left and middle) and difference between optimized and default (right panel)</a:t>
            </a:r>
          </a:p>
        </p:txBody>
      </p:sp>
    </p:spTree>
    <p:extLst>
      <p:ext uri="{BB962C8B-B14F-4D97-AF65-F5344CB8AC3E}">
        <p14:creationId xmlns:p14="http://schemas.microsoft.com/office/powerpoint/2010/main" val="3739251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0D0B8-8765-D782-4524-F932D4DDB254}"/>
              </a:ext>
            </a:extLst>
          </p:cNvPr>
          <p:cNvSpPr>
            <a:spLocks noGrp="1"/>
          </p:cNvSpPr>
          <p:nvPr>
            <p:ph type="title"/>
          </p:nvPr>
        </p:nvSpPr>
        <p:spPr/>
        <p:txBody>
          <a:bodyPr/>
          <a:lstStyle/>
          <a:p>
            <a:r>
              <a:rPr lang="en-US"/>
              <a:t>Improvement of Zonal Averages</a:t>
            </a:r>
          </a:p>
        </p:txBody>
      </p:sp>
      <p:sp>
        <p:nvSpPr>
          <p:cNvPr id="3" name="Content Placeholder 2">
            <a:extLst>
              <a:ext uri="{FF2B5EF4-FFF2-40B4-BE49-F238E27FC236}">
                <a16:creationId xmlns:a16="http://schemas.microsoft.com/office/drawing/2014/main" id="{0FD02B6C-BA94-49F6-9C59-A40CEB7A803A}"/>
              </a:ext>
            </a:extLst>
          </p:cNvPr>
          <p:cNvSpPr>
            <a:spLocks noGrp="1"/>
          </p:cNvSpPr>
          <p:nvPr>
            <p:ph idx="1"/>
          </p:nvPr>
        </p:nvSpPr>
        <p:spPr>
          <a:xfrm>
            <a:off x="457200" y="1645920"/>
            <a:ext cx="5202129" cy="4114800"/>
          </a:xfrm>
        </p:spPr>
        <p:txBody>
          <a:bodyPr/>
          <a:lstStyle/>
          <a:p>
            <a:r>
              <a:rPr lang="en-US"/>
              <a:t>Optimization generally improves agreement with observations (especially for LWP)</a:t>
            </a:r>
          </a:p>
          <a:p>
            <a:endParaRPr lang="en-US"/>
          </a:p>
          <a:p>
            <a:r>
              <a:rPr lang="en-US"/>
              <a:t>At lower latitudes, no ensemble members overlap the observations</a:t>
            </a:r>
          </a:p>
          <a:p>
            <a:pPr lvl="1"/>
            <a:r>
              <a:rPr lang="en-US"/>
              <a:t>Separating structural from parametric error is useful for setting future development priorities</a:t>
            </a:r>
          </a:p>
        </p:txBody>
      </p:sp>
      <p:sp>
        <p:nvSpPr>
          <p:cNvPr id="8" name="TextBox 7">
            <a:extLst>
              <a:ext uri="{FF2B5EF4-FFF2-40B4-BE49-F238E27FC236}">
                <a16:creationId xmlns:a16="http://schemas.microsoft.com/office/drawing/2014/main" id="{059AB0D8-DF64-147B-C84D-F015F064EC2B}"/>
              </a:ext>
            </a:extLst>
          </p:cNvPr>
          <p:cNvSpPr txBox="1"/>
          <p:nvPr/>
        </p:nvSpPr>
        <p:spPr>
          <a:xfrm>
            <a:off x="6532672" y="5273517"/>
            <a:ext cx="5523487" cy="923330"/>
          </a:xfrm>
          <a:prstGeom prst="rect">
            <a:avLst/>
          </a:prstGeom>
          <a:noFill/>
        </p:spPr>
        <p:txBody>
          <a:bodyPr wrap="square" rtlCol="0">
            <a:spAutoFit/>
          </a:bodyPr>
          <a:lstStyle/>
          <a:p>
            <a:r>
              <a:rPr lang="en-US" i="1"/>
              <a:t>Fig: Zonal average LWP (excluding land) for DYAMOND2 observations, original tuning, and our optimization. All ensemble members are included in gray.</a:t>
            </a:r>
          </a:p>
        </p:txBody>
      </p:sp>
      <p:grpSp>
        <p:nvGrpSpPr>
          <p:cNvPr id="10" name="Group 9">
            <a:extLst>
              <a:ext uri="{FF2B5EF4-FFF2-40B4-BE49-F238E27FC236}">
                <a16:creationId xmlns:a16="http://schemas.microsoft.com/office/drawing/2014/main" id="{64234BC9-8183-7846-7B69-3B2777972D03}"/>
              </a:ext>
            </a:extLst>
          </p:cNvPr>
          <p:cNvGrpSpPr/>
          <p:nvPr/>
        </p:nvGrpSpPr>
        <p:grpSpPr>
          <a:xfrm>
            <a:off x="6094476" y="1136064"/>
            <a:ext cx="5961683" cy="4114800"/>
            <a:chOff x="6094476" y="1286376"/>
            <a:chExt cx="5961683" cy="4114800"/>
          </a:xfrm>
        </p:grpSpPr>
        <p:pic>
          <p:nvPicPr>
            <p:cNvPr id="7" name="Picture 6">
              <a:extLst>
                <a:ext uri="{FF2B5EF4-FFF2-40B4-BE49-F238E27FC236}">
                  <a16:creationId xmlns:a16="http://schemas.microsoft.com/office/drawing/2014/main" id="{E5A7AC5C-4573-9B16-ADB9-5F9E11B91540}"/>
                </a:ext>
              </a:extLst>
            </p:cNvPr>
            <p:cNvPicPr>
              <a:picLocks noChangeAspect="1"/>
            </p:cNvPicPr>
            <p:nvPr/>
          </p:nvPicPr>
          <p:blipFill rotWithShape="1">
            <a:blip r:embed="rId2"/>
            <a:srcRect t="10045" r="53347" b="47022"/>
            <a:stretch/>
          </p:blipFill>
          <p:spPr>
            <a:xfrm>
              <a:off x="6094476" y="1286376"/>
              <a:ext cx="5961683" cy="4114800"/>
            </a:xfrm>
            <a:prstGeom prst="rect">
              <a:avLst/>
            </a:prstGeom>
          </p:spPr>
        </p:pic>
        <p:sp>
          <p:nvSpPr>
            <p:cNvPr id="9" name="Rectangle 8">
              <a:extLst>
                <a:ext uri="{FF2B5EF4-FFF2-40B4-BE49-F238E27FC236}">
                  <a16:creationId xmlns:a16="http://schemas.microsoft.com/office/drawing/2014/main" id="{D0450FB1-0119-BE99-43D6-1896924D8BC6}"/>
                </a:ext>
              </a:extLst>
            </p:cNvPr>
            <p:cNvSpPr/>
            <p:nvPr/>
          </p:nvSpPr>
          <p:spPr>
            <a:xfrm>
              <a:off x="6425852" y="3582444"/>
              <a:ext cx="350729" cy="9519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425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C1E05-4750-498A-0A9A-499A768671A6}"/>
              </a:ext>
            </a:extLst>
          </p:cNvPr>
          <p:cNvSpPr>
            <a:spLocks noGrp="1"/>
          </p:cNvSpPr>
          <p:nvPr>
            <p:ph type="title"/>
          </p:nvPr>
        </p:nvSpPr>
        <p:spPr/>
        <p:txBody>
          <a:bodyPr/>
          <a:lstStyle/>
          <a:p>
            <a:r>
              <a:rPr lang="en-US"/>
              <a:t>Improvement of PCP Distribution</a:t>
            </a:r>
          </a:p>
        </p:txBody>
      </p:sp>
      <p:sp>
        <p:nvSpPr>
          <p:cNvPr id="3" name="Content Placeholder 2">
            <a:extLst>
              <a:ext uri="{FF2B5EF4-FFF2-40B4-BE49-F238E27FC236}">
                <a16:creationId xmlns:a16="http://schemas.microsoft.com/office/drawing/2014/main" id="{B48D0B7A-B5E6-0C88-DC7F-04C54896B049}"/>
              </a:ext>
            </a:extLst>
          </p:cNvPr>
          <p:cNvSpPr>
            <a:spLocks noGrp="1"/>
          </p:cNvSpPr>
          <p:nvPr>
            <p:ph idx="1"/>
          </p:nvPr>
        </p:nvSpPr>
        <p:spPr>
          <a:xfrm>
            <a:off x="225468" y="1645920"/>
            <a:ext cx="6400800" cy="4114800"/>
          </a:xfrm>
        </p:spPr>
        <p:txBody>
          <a:bodyPr/>
          <a:lstStyle/>
          <a:p>
            <a:r>
              <a:rPr lang="en-US"/>
              <a:t>Getting the right frequency of radiant intensities or intense rain events is important for realistic simulations of clouds and their impacts</a:t>
            </a:r>
          </a:p>
          <a:p>
            <a:r>
              <a:rPr lang="en-US"/>
              <a:t>We are able to tune the model to reproduce observed quantiles of our target quantities</a:t>
            </a:r>
          </a:p>
        </p:txBody>
      </p:sp>
      <p:pic>
        <p:nvPicPr>
          <p:cNvPr id="5" name="Picture 4">
            <a:extLst>
              <a:ext uri="{FF2B5EF4-FFF2-40B4-BE49-F238E27FC236}">
                <a16:creationId xmlns:a16="http://schemas.microsoft.com/office/drawing/2014/main" id="{7EC6AF8F-C453-1C39-A07D-D8507D9FEE42}"/>
              </a:ext>
            </a:extLst>
          </p:cNvPr>
          <p:cNvPicPr>
            <a:picLocks noChangeAspect="1"/>
          </p:cNvPicPr>
          <p:nvPr/>
        </p:nvPicPr>
        <p:blipFill>
          <a:blip r:embed="rId2"/>
          <a:stretch>
            <a:fillRect/>
          </a:stretch>
        </p:blipFill>
        <p:spPr>
          <a:xfrm>
            <a:off x="6803719" y="1413011"/>
            <a:ext cx="5252581" cy="3642684"/>
          </a:xfrm>
          <a:prstGeom prst="rect">
            <a:avLst/>
          </a:prstGeom>
        </p:spPr>
      </p:pic>
      <p:sp>
        <p:nvSpPr>
          <p:cNvPr id="6" name="TextBox 5">
            <a:extLst>
              <a:ext uri="{FF2B5EF4-FFF2-40B4-BE49-F238E27FC236}">
                <a16:creationId xmlns:a16="http://schemas.microsoft.com/office/drawing/2014/main" id="{FA7238C6-1E0A-E483-C29C-3DDBE072AC73}"/>
              </a:ext>
            </a:extLst>
          </p:cNvPr>
          <p:cNvSpPr txBox="1"/>
          <p:nvPr/>
        </p:nvSpPr>
        <p:spPr>
          <a:xfrm>
            <a:off x="6313118" y="5212080"/>
            <a:ext cx="5878882" cy="923330"/>
          </a:xfrm>
          <a:prstGeom prst="rect">
            <a:avLst/>
          </a:prstGeom>
          <a:noFill/>
        </p:spPr>
        <p:txBody>
          <a:bodyPr wrap="square" rtlCol="0">
            <a:spAutoFit/>
          </a:bodyPr>
          <a:lstStyle/>
          <a:p>
            <a:r>
              <a:rPr lang="en-US" i="1"/>
              <a:t>Fig: Quantiles of OLR sampled across the ascending branch of the tropical ocean  for each PPE member (gray), default tuning (blue), optimization (red) and observations (black). </a:t>
            </a:r>
          </a:p>
        </p:txBody>
      </p:sp>
    </p:spTree>
    <p:extLst>
      <p:ext uri="{BB962C8B-B14F-4D97-AF65-F5344CB8AC3E}">
        <p14:creationId xmlns:p14="http://schemas.microsoft.com/office/powerpoint/2010/main" val="261938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82F-9396-1073-2D3D-940CDCADF54D}"/>
              </a:ext>
            </a:extLst>
          </p:cNvPr>
          <p:cNvSpPr>
            <a:spLocks noGrp="1"/>
          </p:cNvSpPr>
          <p:nvPr>
            <p:ph type="title"/>
          </p:nvPr>
        </p:nvSpPr>
        <p:spPr/>
        <p:txBody>
          <a:bodyPr/>
          <a:lstStyle/>
          <a:p>
            <a:r>
              <a:rPr lang="en-US"/>
              <a:t>Introduction to GSRMs </a:t>
            </a:r>
          </a:p>
        </p:txBody>
      </p:sp>
      <p:pic>
        <p:nvPicPr>
          <p:cNvPr id="5" name="Content Placeholder 4">
            <a:extLst>
              <a:ext uri="{FF2B5EF4-FFF2-40B4-BE49-F238E27FC236}">
                <a16:creationId xmlns:a16="http://schemas.microsoft.com/office/drawing/2014/main" id="{4E5B4CE0-D31E-A268-05CE-395D735B8D71}"/>
              </a:ext>
            </a:extLst>
          </p:cNvPr>
          <p:cNvPicPr>
            <a:picLocks noGrp="1" noChangeAspect="1"/>
          </p:cNvPicPr>
          <p:nvPr>
            <p:ph idx="1"/>
          </p:nvPr>
        </p:nvPicPr>
        <p:blipFill>
          <a:blip r:embed="rId3"/>
          <a:stretch>
            <a:fillRect/>
          </a:stretch>
        </p:blipFill>
        <p:spPr>
          <a:xfrm>
            <a:off x="5532429" y="2280751"/>
            <a:ext cx="6462268" cy="2853109"/>
          </a:xfrm>
        </p:spPr>
      </p:pic>
      <p:sp>
        <p:nvSpPr>
          <p:cNvPr id="6" name="Content Placeholder 2">
            <a:extLst>
              <a:ext uri="{FF2B5EF4-FFF2-40B4-BE49-F238E27FC236}">
                <a16:creationId xmlns:a16="http://schemas.microsoft.com/office/drawing/2014/main" id="{A9FC0E73-876B-466E-BF1D-E3E8AD28FABF}"/>
              </a:ext>
            </a:extLst>
          </p:cNvPr>
          <p:cNvSpPr txBox="1">
            <a:spLocks/>
          </p:cNvSpPr>
          <p:nvPr/>
        </p:nvSpPr>
        <p:spPr>
          <a:xfrm>
            <a:off x="194254" y="1255864"/>
            <a:ext cx="11800443" cy="864824"/>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Increased computing power + frustration with the rate of Earth System Model (ESM) improvement have made GSRMs (global atmosphere models with dx&lt;5 km) popular</a:t>
            </a:r>
          </a:p>
        </p:txBody>
      </p:sp>
      <p:sp>
        <p:nvSpPr>
          <p:cNvPr id="7" name="Content Placeholder 2">
            <a:extLst>
              <a:ext uri="{FF2B5EF4-FFF2-40B4-BE49-F238E27FC236}">
                <a16:creationId xmlns:a16="http://schemas.microsoft.com/office/drawing/2014/main" id="{55B88AFF-2E9F-167D-6571-CC29B8FBC121}"/>
              </a:ext>
            </a:extLst>
          </p:cNvPr>
          <p:cNvSpPr txBox="1">
            <a:spLocks/>
          </p:cNvSpPr>
          <p:nvPr/>
        </p:nvSpPr>
        <p:spPr>
          <a:xfrm>
            <a:off x="194254" y="2280751"/>
            <a:ext cx="5338175" cy="3421158"/>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The Simple Cloud-Resolving E3SM Atmosphere Model (SCREAM) is DOE’s GSRM</a:t>
            </a:r>
          </a:p>
          <a:p>
            <a:pPr lvl="1"/>
            <a:r>
              <a:rPr lang="en-US"/>
              <a:t>It was written in C++/</a:t>
            </a:r>
            <a:r>
              <a:rPr lang="en-US" err="1"/>
              <a:t>Kokkos</a:t>
            </a:r>
            <a:r>
              <a:rPr lang="en-US"/>
              <a:t> to take advantage of all of the world’s fastest supercomputers</a:t>
            </a:r>
          </a:p>
          <a:p>
            <a:pPr lvl="1"/>
            <a:r>
              <a:rPr lang="en-US"/>
              <a:t>With only a few days of tuning, SCREAM’s skill is comparable to ESMs</a:t>
            </a:r>
          </a:p>
          <a:p>
            <a:pPr lvl="1"/>
            <a:endParaRPr lang="en-US"/>
          </a:p>
        </p:txBody>
      </p:sp>
      <p:sp>
        <p:nvSpPr>
          <p:cNvPr id="8" name="TextBox 7">
            <a:extLst>
              <a:ext uri="{FF2B5EF4-FFF2-40B4-BE49-F238E27FC236}">
                <a16:creationId xmlns:a16="http://schemas.microsoft.com/office/drawing/2014/main" id="{9400A0A7-2262-994C-2277-B48F196973DF}"/>
              </a:ext>
            </a:extLst>
          </p:cNvPr>
          <p:cNvSpPr txBox="1"/>
          <p:nvPr/>
        </p:nvSpPr>
        <p:spPr>
          <a:xfrm>
            <a:off x="563574" y="5236515"/>
            <a:ext cx="5532427" cy="707886"/>
          </a:xfrm>
          <a:prstGeom prst="rect">
            <a:avLst/>
          </a:prstGeom>
          <a:solidFill>
            <a:schemeClr val="accent6">
              <a:lumMod val="40000"/>
              <a:lumOff val="60000"/>
            </a:schemeClr>
          </a:solidFill>
          <a:ln w="28575">
            <a:solidFill>
              <a:schemeClr val="tx1"/>
            </a:solidFill>
          </a:ln>
        </p:spPr>
        <p:txBody>
          <a:bodyPr wrap="square" rtlCol="0">
            <a:spAutoFit/>
          </a:bodyPr>
          <a:lstStyle/>
          <a:p>
            <a:pPr algn="ctr"/>
            <a:r>
              <a:rPr lang="en-US" sz="2000" dirty="0"/>
              <a:t>Tuning is less important when more processes are explicitly resolved – </a:t>
            </a:r>
            <a:r>
              <a:rPr lang="en-US" sz="2000" dirty="0">
                <a:hlinkClick r:id="rId4"/>
              </a:rPr>
              <a:t>Caldwell et al. (JAMES, 2021)</a:t>
            </a:r>
            <a:endParaRPr lang="en-US" sz="2000" dirty="0"/>
          </a:p>
        </p:txBody>
      </p:sp>
      <p:sp>
        <p:nvSpPr>
          <p:cNvPr id="9" name="TextBox 8">
            <a:extLst>
              <a:ext uri="{FF2B5EF4-FFF2-40B4-BE49-F238E27FC236}">
                <a16:creationId xmlns:a16="http://schemas.microsoft.com/office/drawing/2014/main" id="{A1490386-2542-C118-778C-16788923D17D}"/>
              </a:ext>
            </a:extLst>
          </p:cNvPr>
          <p:cNvSpPr txBox="1"/>
          <p:nvPr/>
        </p:nvSpPr>
        <p:spPr>
          <a:xfrm>
            <a:off x="6659573" y="5236515"/>
            <a:ext cx="5532427" cy="923330"/>
          </a:xfrm>
          <a:prstGeom prst="rect">
            <a:avLst/>
          </a:prstGeom>
          <a:noFill/>
        </p:spPr>
        <p:txBody>
          <a:bodyPr wrap="square" rtlCol="0">
            <a:spAutoFit/>
          </a:bodyPr>
          <a:lstStyle/>
          <a:p>
            <a:pPr algn="l"/>
            <a:r>
              <a:rPr lang="en-US" i="1">
                <a:solidFill>
                  <a:schemeClr val="tx1">
                    <a:lumMod val="75000"/>
                    <a:lumOff val="25000"/>
                  </a:schemeClr>
                </a:solidFill>
              </a:rPr>
              <a:t>Fig: Snapshots of a cold-air outbreak (left) and a cyclone (right) from a global SCREAM forecast (center) compared to Himawari satellite validation (bottom panels). </a:t>
            </a:r>
            <a:endParaRPr lang="en-US">
              <a:solidFill>
                <a:schemeClr val="tx1">
                  <a:lumMod val="75000"/>
                  <a:lumOff val="25000"/>
                </a:schemeClr>
              </a:solidFill>
            </a:endParaRPr>
          </a:p>
        </p:txBody>
      </p:sp>
    </p:spTree>
    <p:extLst>
      <p:ext uri="{BB962C8B-B14F-4D97-AF65-F5344CB8AC3E}">
        <p14:creationId xmlns:p14="http://schemas.microsoft.com/office/powerpoint/2010/main" val="2099216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16454-5F1B-809E-C4EF-A8D5B45FDB0D}"/>
              </a:ext>
            </a:extLst>
          </p:cNvPr>
          <p:cNvSpPr/>
          <p:nvPr/>
        </p:nvSpPr>
        <p:spPr>
          <a:xfrm>
            <a:off x="7858539" y="1046921"/>
            <a:ext cx="4081670" cy="38468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76025E-DEC3-DCC6-3020-275D449AC7FD}"/>
              </a:ext>
            </a:extLst>
          </p:cNvPr>
          <p:cNvSpPr>
            <a:spLocks noGrp="1"/>
          </p:cNvSpPr>
          <p:nvPr>
            <p:ph type="title"/>
          </p:nvPr>
        </p:nvSpPr>
        <p:spPr>
          <a:xfrm>
            <a:off x="0" y="55124"/>
            <a:ext cx="12192000" cy="1097280"/>
          </a:xfrm>
        </p:spPr>
        <p:txBody>
          <a:bodyPr/>
          <a:lstStyle/>
          <a:p>
            <a:r>
              <a:rPr lang="en-US" sz="3600"/>
              <a:t>Climatological Tuning from Short Simulations?</a:t>
            </a:r>
          </a:p>
        </p:txBody>
      </p:sp>
      <p:sp>
        <p:nvSpPr>
          <p:cNvPr id="3" name="Content Placeholder 2">
            <a:extLst>
              <a:ext uri="{FF2B5EF4-FFF2-40B4-BE49-F238E27FC236}">
                <a16:creationId xmlns:a16="http://schemas.microsoft.com/office/drawing/2014/main" id="{370663DC-14C6-229C-4DC0-4CEE5207BA26}"/>
              </a:ext>
            </a:extLst>
          </p:cNvPr>
          <p:cNvSpPr>
            <a:spLocks noGrp="1"/>
          </p:cNvSpPr>
          <p:nvPr>
            <p:ph idx="1"/>
          </p:nvPr>
        </p:nvSpPr>
        <p:spPr>
          <a:xfrm>
            <a:off x="163076" y="959733"/>
            <a:ext cx="7695463" cy="4297385"/>
          </a:xfrm>
        </p:spPr>
        <p:txBody>
          <a:bodyPr/>
          <a:lstStyle/>
          <a:p>
            <a:pPr marL="0" indent="0">
              <a:spcAft>
                <a:spcPts val="1800"/>
              </a:spcAft>
              <a:buNone/>
            </a:pPr>
            <a:r>
              <a:rPr lang="en-US" dirty="0"/>
              <a:t>Hypotheses:</a:t>
            </a:r>
          </a:p>
          <a:p>
            <a:pPr>
              <a:spcAft>
                <a:spcPts val="1800"/>
              </a:spcAft>
            </a:pPr>
            <a:r>
              <a:rPr lang="en-US" i="1" dirty="0"/>
              <a:t>Cloud biases </a:t>
            </a:r>
            <a:r>
              <a:rPr lang="en-US" dirty="0"/>
              <a:t>develop rapidly and clouds are the main thing we tune… so short runs should be sufficient</a:t>
            </a:r>
          </a:p>
          <a:p>
            <a:pPr>
              <a:spcAft>
                <a:spcPts val="1800"/>
              </a:spcAft>
            </a:pPr>
            <a:r>
              <a:rPr lang="en-US" dirty="0"/>
              <a:t>Bias is similar every day so only a few hindcasts are needed</a:t>
            </a:r>
          </a:p>
          <a:p>
            <a:pPr marL="0" indent="0">
              <a:buNone/>
            </a:pPr>
            <a:r>
              <a:rPr lang="en-US" dirty="0"/>
              <a:t>We tested this with 2x ~150 member ensembles:</a:t>
            </a:r>
          </a:p>
          <a:p>
            <a:pPr lvl="1"/>
            <a:r>
              <a:rPr lang="en-US" dirty="0"/>
              <a:t>5-day simulations starting </a:t>
            </a:r>
            <a:r>
              <a:rPr lang="en-US" dirty="0">
                <a:solidFill>
                  <a:srgbClr val="C00000"/>
                </a:solidFill>
              </a:rPr>
              <a:t>Aug 1, 2016 (DYAMOND1)</a:t>
            </a:r>
          </a:p>
          <a:p>
            <a:pPr lvl="1"/>
            <a:r>
              <a:rPr lang="en-US" dirty="0"/>
              <a:t>2-day simulations starting </a:t>
            </a:r>
            <a:r>
              <a:rPr lang="en-US" dirty="0">
                <a:solidFill>
                  <a:srgbClr val="C00000"/>
                </a:solidFill>
              </a:rPr>
              <a:t>Jan 26</a:t>
            </a:r>
            <a:r>
              <a:rPr lang="en-US" baseline="30000" dirty="0">
                <a:solidFill>
                  <a:srgbClr val="C00000"/>
                </a:solidFill>
              </a:rPr>
              <a:t>th</a:t>
            </a:r>
            <a:r>
              <a:rPr lang="en-US" dirty="0">
                <a:solidFill>
                  <a:srgbClr val="C00000"/>
                </a:solidFill>
              </a:rPr>
              <a:t>, 2020 (DYAMOND2)</a:t>
            </a:r>
          </a:p>
          <a:p>
            <a:pPr lvl="1"/>
            <a:r>
              <a:rPr lang="en-US" dirty="0"/>
              <a:t>varied 15 cloud + turbulence parameters</a:t>
            </a:r>
          </a:p>
          <a:p>
            <a:pPr lvl="1"/>
            <a:r>
              <a:rPr lang="en-US" dirty="0"/>
              <a:t>Used 𝚫x=3.25 km globally. 𝚫t=8.33 s for dynamics </a:t>
            </a:r>
            <a:br>
              <a:rPr lang="en-US" dirty="0"/>
            </a:br>
            <a:r>
              <a:rPr lang="en-US" dirty="0"/>
              <a:t>and 𝚫t=100 s for most other processes</a:t>
            </a:r>
          </a:p>
        </p:txBody>
      </p:sp>
      <p:pic>
        <p:nvPicPr>
          <p:cNvPr id="5" name="Picture 4">
            <a:extLst>
              <a:ext uri="{FF2B5EF4-FFF2-40B4-BE49-F238E27FC236}">
                <a16:creationId xmlns:a16="http://schemas.microsoft.com/office/drawing/2014/main" id="{B50E1BA2-FBA4-AD49-5E45-502A898725D7}"/>
              </a:ext>
            </a:extLst>
          </p:cNvPr>
          <p:cNvPicPr>
            <a:picLocks noChangeAspect="1"/>
          </p:cNvPicPr>
          <p:nvPr/>
        </p:nvPicPr>
        <p:blipFill rotWithShape="1">
          <a:blip r:embed="rId2"/>
          <a:srcRect l="38996" t="16321" r="27487" b="32616"/>
          <a:stretch/>
        </p:blipFill>
        <p:spPr>
          <a:xfrm>
            <a:off x="8097078" y="1261315"/>
            <a:ext cx="3843129" cy="3338834"/>
          </a:xfrm>
          <a:prstGeom prst="rect">
            <a:avLst/>
          </a:prstGeom>
        </p:spPr>
      </p:pic>
      <p:sp>
        <p:nvSpPr>
          <p:cNvPr id="6" name="TextBox 5">
            <a:extLst>
              <a:ext uri="{FF2B5EF4-FFF2-40B4-BE49-F238E27FC236}">
                <a16:creationId xmlns:a16="http://schemas.microsoft.com/office/drawing/2014/main" id="{6694D854-F730-C320-B5E4-2F2C2F0FA98C}"/>
              </a:ext>
            </a:extLst>
          </p:cNvPr>
          <p:cNvSpPr txBox="1"/>
          <p:nvPr/>
        </p:nvSpPr>
        <p:spPr>
          <a:xfrm>
            <a:off x="6764055" y="4894883"/>
            <a:ext cx="5427945" cy="1200329"/>
          </a:xfrm>
          <a:prstGeom prst="rect">
            <a:avLst/>
          </a:prstGeom>
          <a:noFill/>
        </p:spPr>
        <p:txBody>
          <a:bodyPr wrap="square" rtlCol="0">
            <a:spAutoFit/>
          </a:bodyPr>
          <a:lstStyle/>
          <a:p>
            <a:r>
              <a:rPr lang="en-US" i="1"/>
              <a:t>Fig: Global-average bias in outgoing shortwave radiation (OSR) for 24 and 48 hr hindcasts from the GFS and AM3 global atmospheric models for each day of July 2013. Courtesy Chris Jones and Chris Bretherton</a:t>
            </a:r>
          </a:p>
        </p:txBody>
      </p:sp>
      <p:cxnSp>
        <p:nvCxnSpPr>
          <p:cNvPr id="9" name="Straight Connector 8">
            <a:extLst>
              <a:ext uri="{FF2B5EF4-FFF2-40B4-BE49-F238E27FC236}">
                <a16:creationId xmlns:a16="http://schemas.microsoft.com/office/drawing/2014/main" id="{A8F6C5CE-2D76-0FB3-D39F-CD2DC5BBACFC}"/>
              </a:ext>
            </a:extLst>
          </p:cNvPr>
          <p:cNvCxnSpPr/>
          <p:nvPr/>
        </p:nvCxnSpPr>
        <p:spPr>
          <a:xfrm>
            <a:off x="8521148" y="1261314"/>
            <a:ext cx="321060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C915065-1CD0-30E5-FEE8-9779E51A33C8}"/>
              </a:ext>
            </a:extLst>
          </p:cNvPr>
          <p:cNvSpPr txBox="1"/>
          <p:nvPr/>
        </p:nvSpPr>
        <p:spPr>
          <a:xfrm>
            <a:off x="8272097" y="4524393"/>
            <a:ext cx="3480696" cy="369332"/>
          </a:xfrm>
          <a:prstGeom prst="rect">
            <a:avLst/>
          </a:prstGeom>
          <a:noFill/>
        </p:spPr>
        <p:txBody>
          <a:bodyPr wrap="none" rtlCol="0">
            <a:spAutoFit/>
          </a:bodyPr>
          <a:lstStyle/>
          <a:p>
            <a:r>
              <a:rPr lang="en-US"/>
              <a:t>Day of month model was initialized</a:t>
            </a:r>
          </a:p>
        </p:txBody>
      </p:sp>
      <p:sp>
        <p:nvSpPr>
          <p:cNvPr id="10" name="TextBox 9">
            <a:extLst>
              <a:ext uri="{FF2B5EF4-FFF2-40B4-BE49-F238E27FC236}">
                <a16:creationId xmlns:a16="http://schemas.microsoft.com/office/drawing/2014/main" id="{7CA99F9F-675C-5035-B187-2462730D3A0A}"/>
              </a:ext>
            </a:extLst>
          </p:cNvPr>
          <p:cNvSpPr txBox="1"/>
          <p:nvPr/>
        </p:nvSpPr>
        <p:spPr>
          <a:xfrm rot="16200000">
            <a:off x="6403011" y="2560945"/>
            <a:ext cx="3219215" cy="369332"/>
          </a:xfrm>
          <a:prstGeom prst="rect">
            <a:avLst/>
          </a:prstGeom>
          <a:noFill/>
        </p:spPr>
        <p:txBody>
          <a:bodyPr wrap="none" rtlCol="0">
            <a:spAutoFit/>
          </a:bodyPr>
          <a:lstStyle/>
          <a:p>
            <a:r>
              <a:rPr lang="en-US"/>
              <a:t>Global-average OSR bias (W m</a:t>
            </a:r>
            <a:r>
              <a:rPr lang="en-US" baseline="30000"/>
              <a:t>-2</a:t>
            </a:r>
            <a:r>
              <a:rPr lang="en-US"/>
              <a:t>)</a:t>
            </a:r>
          </a:p>
        </p:txBody>
      </p:sp>
      <p:sp>
        <p:nvSpPr>
          <p:cNvPr id="12" name="Rectangle 11">
            <a:extLst>
              <a:ext uri="{FF2B5EF4-FFF2-40B4-BE49-F238E27FC236}">
                <a16:creationId xmlns:a16="http://schemas.microsoft.com/office/drawing/2014/main" id="{4473EAEE-BE30-D18F-DB7C-CC18BD968157}"/>
              </a:ext>
            </a:extLst>
          </p:cNvPr>
          <p:cNvSpPr/>
          <p:nvPr/>
        </p:nvSpPr>
        <p:spPr>
          <a:xfrm>
            <a:off x="10709753" y="1311428"/>
            <a:ext cx="751562" cy="843049"/>
          </a:xfrm>
          <a:prstGeom prst="rect">
            <a:avLst/>
          </a:prstGeom>
          <a:solidFill>
            <a:srgbClr val="FDFD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B9B3A2F-FB79-5456-9B7D-6A708315ED5F}"/>
              </a:ext>
            </a:extLst>
          </p:cNvPr>
          <p:cNvSpPr txBox="1"/>
          <p:nvPr/>
        </p:nvSpPr>
        <p:spPr>
          <a:xfrm>
            <a:off x="10612156" y="1281207"/>
            <a:ext cx="954107" cy="954107"/>
          </a:xfrm>
          <a:prstGeom prst="rect">
            <a:avLst/>
          </a:prstGeom>
          <a:noFill/>
        </p:spPr>
        <p:txBody>
          <a:bodyPr wrap="none" lIns="91440" tIns="45720" rIns="91440" bIns="45720" rtlCol="0" anchor="t">
            <a:spAutoFit/>
          </a:bodyPr>
          <a:lstStyle/>
          <a:p>
            <a:r>
              <a:rPr lang="en-US" sz="1400"/>
              <a:t>GFS 24 </a:t>
            </a:r>
            <a:r>
              <a:rPr lang="en-US" sz="1400" err="1"/>
              <a:t>hr</a:t>
            </a:r>
            <a:endParaRPr lang="en-US"/>
          </a:p>
          <a:p>
            <a:r>
              <a:rPr lang="en-US" sz="1400"/>
              <a:t>GFS 48 </a:t>
            </a:r>
            <a:r>
              <a:rPr lang="en-US" sz="1400" err="1"/>
              <a:t>hr</a:t>
            </a:r>
            <a:endParaRPr lang="en-US" sz="1400">
              <a:cs typeface="Calibri"/>
            </a:endParaRPr>
          </a:p>
          <a:p>
            <a:r>
              <a:rPr lang="en-US" sz="1400"/>
              <a:t>AM3 24 </a:t>
            </a:r>
            <a:r>
              <a:rPr lang="en-US" sz="1400" err="1"/>
              <a:t>hr</a:t>
            </a:r>
            <a:endParaRPr lang="en-US" sz="1400">
              <a:cs typeface="Calibri"/>
            </a:endParaRPr>
          </a:p>
          <a:p>
            <a:r>
              <a:rPr lang="en-US" sz="1400"/>
              <a:t>AM3 48 </a:t>
            </a:r>
            <a:r>
              <a:rPr lang="en-US" sz="1400" err="1"/>
              <a:t>hr</a:t>
            </a:r>
            <a:endParaRPr lang="en-US" sz="1400">
              <a:cs typeface="Calibri"/>
            </a:endParaRPr>
          </a:p>
        </p:txBody>
      </p:sp>
    </p:spTree>
    <p:extLst>
      <p:ext uri="{BB962C8B-B14F-4D97-AF65-F5344CB8AC3E}">
        <p14:creationId xmlns:p14="http://schemas.microsoft.com/office/powerpoint/2010/main" val="172813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A795-B9A8-29F3-44E9-FCCBFCE8A2D8}"/>
              </a:ext>
            </a:extLst>
          </p:cNvPr>
          <p:cNvSpPr>
            <a:spLocks noGrp="1"/>
          </p:cNvSpPr>
          <p:nvPr>
            <p:ph type="title"/>
          </p:nvPr>
        </p:nvSpPr>
        <p:spPr/>
        <p:txBody>
          <a:bodyPr/>
          <a:lstStyle/>
          <a:p>
            <a:r>
              <a:rPr lang="en-US" sz="3600" dirty="0"/>
              <a:t>What Outputs to Optimize?</a:t>
            </a:r>
          </a:p>
        </p:txBody>
      </p:sp>
      <p:sp>
        <p:nvSpPr>
          <p:cNvPr id="3" name="Content Placeholder 2">
            <a:extLst>
              <a:ext uri="{FF2B5EF4-FFF2-40B4-BE49-F238E27FC236}">
                <a16:creationId xmlns:a16="http://schemas.microsoft.com/office/drawing/2014/main" id="{D36EF610-3FF3-52B5-C0AD-C011FA6EECDF}"/>
              </a:ext>
            </a:extLst>
          </p:cNvPr>
          <p:cNvSpPr>
            <a:spLocks noGrp="1"/>
          </p:cNvSpPr>
          <p:nvPr>
            <p:ph idx="1"/>
          </p:nvPr>
        </p:nvSpPr>
        <p:spPr>
          <a:xfrm>
            <a:off x="195363" y="1332232"/>
            <a:ext cx="7285090" cy="1817117"/>
          </a:xfrm>
        </p:spPr>
        <p:txBody>
          <a:bodyPr/>
          <a:lstStyle/>
          <a:p>
            <a:r>
              <a:rPr lang="en-US"/>
              <a:t>Cloud variables equilibrate rapidly… but circulation variables don’t</a:t>
            </a:r>
          </a:p>
          <a:p>
            <a:pPr lvl="1"/>
            <a:r>
              <a:rPr lang="en-US"/>
              <a:t>Hindcast tuning ensures realistic response to correct large-scale conditions</a:t>
            </a:r>
          </a:p>
          <a:p>
            <a:pPr lvl="1"/>
            <a:r>
              <a:rPr lang="en-US"/>
              <a:t>A final “optimize skill at all costs” step is still needed</a:t>
            </a:r>
          </a:p>
          <a:p>
            <a:endParaRPr lang="en-US"/>
          </a:p>
        </p:txBody>
      </p:sp>
      <p:sp>
        <p:nvSpPr>
          <p:cNvPr id="6" name="TextBox 5">
            <a:extLst>
              <a:ext uri="{FF2B5EF4-FFF2-40B4-BE49-F238E27FC236}">
                <a16:creationId xmlns:a16="http://schemas.microsoft.com/office/drawing/2014/main" id="{A141A92C-E6FC-726B-9946-F96CB474C042}"/>
              </a:ext>
            </a:extLst>
          </p:cNvPr>
          <p:cNvSpPr txBox="1"/>
          <p:nvPr/>
        </p:nvSpPr>
        <p:spPr>
          <a:xfrm>
            <a:off x="8677704" y="3128545"/>
            <a:ext cx="2265428" cy="369332"/>
          </a:xfrm>
          <a:prstGeom prst="rect">
            <a:avLst/>
          </a:prstGeom>
          <a:noFill/>
        </p:spPr>
        <p:txBody>
          <a:bodyPr wrap="none" rtlCol="0">
            <a:spAutoFit/>
          </a:bodyPr>
          <a:lstStyle/>
          <a:p>
            <a:r>
              <a:rPr lang="en-US" i="1"/>
              <a:t>Table: target variables</a:t>
            </a:r>
          </a:p>
        </p:txBody>
      </p:sp>
      <p:sp>
        <p:nvSpPr>
          <p:cNvPr id="7" name="Content Placeholder 2">
            <a:extLst>
              <a:ext uri="{FF2B5EF4-FFF2-40B4-BE49-F238E27FC236}">
                <a16:creationId xmlns:a16="http://schemas.microsoft.com/office/drawing/2014/main" id="{BBF492CF-5E8B-D600-5034-BF79F70D1843}"/>
              </a:ext>
            </a:extLst>
          </p:cNvPr>
          <p:cNvSpPr txBox="1">
            <a:spLocks/>
          </p:cNvSpPr>
          <p:nvPr/>
        </p:nvSpPr>
        <p:spPr>
          <a:xfrm>
            <a:off x="5473538" y="3716309"/>
            <a:ext cx="6487935" cy="2333762"/>
          </a:xfrm>
          <a:prstGeom prst="rect">
            <a:avLst/>
          </a:prstGeom>
        </p:spPr>
        <p:txBody>
          <a:bodyPr vert="horz" lIns="0" tIns="0" rIns="0" bIns="0" rtlCol="0">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Averaging is needed to minimize noise</a:t>
            </a:r>
          </a:p>
          <a:p>
            <a:r>
              <a:rPr lang="en-US" dirty="0"/>
              <a:t>As a start, each region and variable is given equal weight in our cost function</a:t>
            </a:r>
          </a:p>
        </p:txBody>
      </p:sp>
      <p:pic>
        <p:nvPicPr>
          <p:cNvPr id="10" name="Picture 9">
            <a:extLst>
              <a:ext uri="{FF2B5EF4-FFF2-40B4-BE49-F238E27FC236}">
                <a16:creationId xmlns:a16="http://schemas.microsoft.com/office/drawing/2014/main" id="{49DF5B68-2694-CDDB-CA59-6429FBA5400B}"/>
              </a:ext>
            </a:extLst>
          </p:cNvPr>
          <p:cNvPicPr>
            <a:picLocks noChangeAspect="1"/>
          </p:cNvPicPr>
          <p:nvPr/>
        </p:nvPicPr>
        <p:blipFill>
          <a:blip r:embed="rId2"/>
          <a:stretch>
            <a:fillRect/>
          </a:stretch>
        </p:blipFill>
        <p:spPr>
          <a:xfrm>
            <a:off x="7624199" y="1311428"/>
            <a:ext cx="4372438" cy="1817117"/>
          </a:xfrm>
          <a:prstGeom prst="rect">
            <a:avLst/>
          </a:prstGeom>
        </p:spPr>
      </p:pic>
      <p:sp>
        <p:nvSpPr>
          <p:cNvPr id="15" name="TextBox 14">
            <a:extLst>
              <a:ext uri="{FF2B5EF4-FFF2-40B4-BE49-F238E27FC236}">
                <a16:creationId xmlns:a16="http://schemas.microsoft.com/office/drawing/2014/main" id="{7543F64B-7FA2-51E5-23FD-60625E3B5763}"/>
              </a:ext>
            </a:extLst>
          </p:cNvPr>
          <p:cNvSpPr txBox="1"/>
          <p:nvPr/>
        </p:nvSpPr>
        <p:spPr>
          <a:xfrm>
            <a:off x="1722339" y="5052428"/>
            <a:ext cx="2109937" cy="369332"/>
          </a:xfrm>
          <a:prstGeom prst="rect">
            <a:avLst/>
          </a:prstGeom>
          <a:noFill/>
        </p:spPr>
        <p:txBody>
          <a:bodyPr wrap="none" rtlCol="0">
            <a:spAutoFit/>
          </a:bodyPr>
          <a:lstStyle/>
          <a:p>
            <a:r>
              <a:rPr lang="en-US" i="1"/>
              <a:t>Table: target regions</a:t>
            </a:r>
          </a:p>
        </p:txBody>
      </p:sp>
      <p:pic>
        <p:nvPicPr>
          <p:cNvPr id="5" name="Picture 4">
            <a:extLst>
              <a:ext uri="{FF2B5EF4-FFF2-40B4-BE49-F238E27FC236}">
                <a16:creationId xmlns:a16="http://schemas.microsoft.com/office/drawing/2014/main" id="{16752892-5918-1B71-E28B-5A4F3AE2AD38}"/>
              </a:ext>
            </a:extLst>
          </p:cNvPr>
          <p:cNvPicPr>
            <a:picLocks noChangeAspect="1"/>
          </p:cNvPicPr>
          <p:nvPr/>
        </p:nvPicPr>
        <p:blipFill>
          <a:blip r:embed="rId3"/>
          <a:stretch>
            <a:fillRect/>
          </a:stretch>
        </p:blipFill>
        <p:spPr>
          <a:xfrm>
            <a:off x="195363" y="3602106"/>
            <a:ext cx="5042276" cy="2055450"/>
          </a:xfrm>
          <a:prstGeom prst="rect">
            <a:avLst/>
          </a:prstGeom>
        </p:spPr>
      </p:pic>
      <p:sp>
        <p:nvSpPr>
          <p:cNvPr id="8" name="TextBox 7">
            <a:extLst>
              <a:ext uri="{FF2B5EF4-FFF2-40B4-BE49-F238E27FC236}">
                <a16:creationId xmlns:a16="http://schemas.microsoft.com/office/drawing/2014/main" id="{BE031ADD-7E26-EA94-0EBF-3BCE8DEF3B32}"/>
              </a:ext>
            </a:extLst>
          </p:cNvPr>
          <p:cNvSpPr txBox="1"/>
          <p:nvPr/>
        </p:nvSpPr>
        <p:spPr>
          <a:xfrm>
            <a:off x="2931204" y="6268476"/>
            <a:ext cx="6582963" cy="461665"/>
          </a:xfrm>
          <a:prstGeom prst="rect">
            <a:avLst/>
          </a:prstGeom>
          <a:solidFill>
            <a:schemeClr val="accent6">
              <a:lumMod val="40000"/>
              <a:lumOff val="60000"/>
            </a:schemeClr>
          </a:solidFill>
          <a:ln w="28575">
            <a:solidFill>
              <a:schemeClr val="tx1"/>
            </a:solidFill>
          </a:ln>
        </p:spPr>
        <p:txBody>
          <a:bodyPr wrap="square" rtlCol="0">
            <a:spAutoFit/>
          </a:bodyPr>
          <a:lstStyle/>
          <a:p>
            <a:pPr algn="ctr"/>
            <a:r>
              <a:rPr lang="en-US" sz="2400"/>
              <a:t>Short forecasts can’t replace climatological tuning</a:t>
            </a:r>
          </a:p>
        </p:txBody>
      </p:sp>
    </p:spTree>
    <p:extLst>
      <p:ext uri="{BB962C8B-B14F-4D97-AF65-F5344CB8AC3E}">
        <p14:creationId xmlns:p14="http://schemas.microsoft.com/office/powerpoint/2010/main" val="4125197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E3714CF-05B1-2D1E-E5D0-F8A090B33DFC}"/>
              </a:ext>
            </a:extLst>
          </p:cNvPr>
          <p:cNvSpPr/>
          <p:nvPr/>
        </p:nvSpPr>
        <p:spPr>
          <a:xfrm>
            <a:off x="7487478" y="0"/>
            <a:ext cx="124316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BA30AF-3D71-19F3-2D13-3AEC975BBB54}"/>
              </a:ext>
            </a:extLst>
          </p:cNvPr>
          <p:cNvSpPr>
            <a:spLocks noGrp="1"/>
          </p:cNvSpPr>
          <p:nvPr>
            <p:ph type="title"/>
          </p:nvPr>
        </p:nvSpPr>
        <p:spPr>
          <a:xfrm>
            <a:off x="172278" y="214148"/>
            <a:ext cx="7315200" cy="1097280"/>
          </a:xfrm>
        </p:spPr>
        <p:txBody>
          <a:bodyPr/>
          <a:lstStyle/>
          <a:p>
            <a:r>
              <a:rPr lang="en-US"/>
              <a:t>Which Parameters Matter?</a:t>
            </a:r>
          </a:p>
        </p:txBody>
      </p:sp>
      <p:sp>
        <p:nvSpPr>
          <p:cNvPr id="3" name="Content Placeholder 2">
            <a:extLst>
              <a:ext uri="{FF2B5EF4-FFF2-40B4-BE49-F238E27FC236}">
                <a16:creationId xmlns:a16="http://schemas.microsoft.com/office/drawing/2014/main" id="{2FEC4C06-2B45-E660-71F3-E3665C1CCF8B}"/>
              </a:ext>
            </a:extLst>
          </p:cNvPr>
          <p:cNvSpPr>
            <a:spLocks noGrp="1"/>
          </p:cNvSpPr>
          <p:nvPr>
            <p:ph idx="1"/>
          </p:nvPr>
        </p:nvSpPr>
        <p:spPr>
          <a:xfrm>
            <a:off x="172278" y="1634903"/>
            <a:ext cx="7030278" cy="4114800"/>
          </a:xfrm>
        </p:spPr>
        <p:txBody>
          <a:bodyPr/>
          <a:lstStyle/>
          <a:p>
            <a:r>
              <a:rPr lang="en-US" dirty="0"/>
              <a:t>Exploring parameter values for the best-performing ensemble members is useful…</a:t>
            </a:r>
          </a:p>
          <a:p>
            <a:pPr lvl="1"/>
            <a:r>
              <a:rPr lang="en-US" dirty="0">
                <a:solidFill>
                  <a:srgbClr val="C00000"/>
                </a:solidFill>
              </a:rPr>
              <a:t>aerosol activation </a:t>
            </a:r>
            <a:r>
              <a:rPr lang="en-US" dirty="0"/>
              <a:t>should always be weak </a:t>
            </a:r>
          </a:p>
          <a:p>
            <a:pPr lvl="1"/>
            <a:r>
              <a:rPr lang="en-US" dirty="0"/>
              <a:t>Large </a:t>
            </a:r>
            <a:r>
              <a:rPr lang="en-US" dirty="0">
                <a:solidFill>
                  <a:srgbClr val="C00000"/>
                </a:solidFill>
              </a:rPr>
              <a:t>upper bound on stability correction</a:t>
            </a:r>
            <a:r>
              <a:rPr lang="en-US" dirty="0"/>
              <a:t> is better</a:t>
            </a:r>
          </a:p>
          <a:p>
            <a:pPr lvl="1"/>
            <a:r>
              <a:rPr lang="en-US" dirty="0">
                <a:solidFill>
                  <a:srgbClr val="C00000"/>
                </a:solidFill>
              </a:rPr>
              <a:t>turbulent </a:t>
            </a:r>
            <a:r>
              <a:rPr lang="en-US" dirty="0" err="1">
                <a:solidFill>
                  <a:srgbClr val="C00000"/>
                </a:solidFill>
              </a:rPr>
              <a:t>lengthscale</a:t>
            </a:r>
            <a:r>
              <a:rPr lang="en-US" dirty="0">
                <a:solidFill>
                  <a:srgbClr val="C00000"/>
                </a:solidFill>
              </a:rPr>
              <a:t> </a:t>
            </a:r>
            <a:r>
              <a:rPr lang="en-US" dirty="0"/>
              <a:t>is </a:t>
            </a:r>
            <a:r>
              <a:rPr lang="en-US" i="1" dirty="0"/>
              <a:t>generally</a:t>
            </a:r>
            <a:r>
              <a:rPr lang="en-US" dirty="0"/>
              <a:t> better at large values </a:t>
            </a:r>
          </a:p>
          <a:p>
            <a:pPr lvl="1"/>
            <a:r>
              <a:rPr lang="en-US" dirty="0">
                <a:solidFill>
                  <a:srgbClr val="C00000"/>
                </a:solidFill>
              </a:rPr>
              <a:t>rain accretion rate </a:t>
            </a:r>
            <a:r>
              <a:rPr lang="en-US" dirty="0"/>
              <a:t>are </a:t>
            </a:r>
            <a:r>
              <a:rPr lang="en-US" i="1" dirty="0"/>
              <a:t>generally</a:t>
            </a:r>
            <a:r>
              <a:rPr lang="en-US" dirty="0"/>
              <a:t> better at large values</a:t>
            </a:r>
          </a:p>
          <a:p>
            <a:pPr lvl="1"/>
            <a:r>
              <a:rPr lang="en-US" dirty="0"/>
              <a:t>parameters with random colors probably don’t matter</a:t>
            </a:r>
          </a:p>
          <a:p>
            <a:endParaRPr lang="en-US" dirty="0"/>
          </a:p>
        </p:txBody>
      </p:sp>
      <p:sp>
        <p:nvSpPr>
          <p:cNvPr id="6" name="TextBox 5">
            <a:extLst>
              <a:ext uri="{FF2B5EF4-FFF2-40B4-BE49-F238E27FC236}">
                <a16:creationId xmlns:a16="http://schemas.microsoft.com/office/drawing/2014/main" id="{6849D81C-DA89-2553-DD52-61987D739762}"/>
              </a:ext>
            </a:extLst>
          </p:cNvPr>
          <p:cNvSpPr txBox="1"/>
          <p:nvPr/>
        </p:nvSpPr>
        <p:spPr>
          <a:xfrm>
            <a:off x="132522" y="5171882"/>
            <a:ext cx="7460974" cy="923330"/>
          </a:xfrm>
          <a:prstGeom prst="rect">
            <a:avLst/>
          </a:prstGeom>
          <a:noFill/>
        </p:spPr>
        <p:txBody>
          <a:bodyPr wrap="square" rtlCol="0">
            <a:spAutoFit/>
          </a:bodyPr>
          <a:lstStyle/>
          <a:p>
            <a:r>
              <a:rPr lang="en-US" i="1"/>
              <a:t>Fig: parameter values for the 5 ensemble members with lowest bias for each region (summed over all variables). Parameters have been normalized as fractional distance between min and max allowable values.</a:t>
            </a:r>
          </a:p>
        </p:txBody>
      </p:sp>
      <p:pic>
        <p:nvPicPr>
          <p:cNvPr id="7" name="Picture 6">
            <a:extLst>
              <a:ext uri="{FF2B5EF4-FFF2-40B4-BE49-F238E27FC236}">
                <a16:creationId xmlns:a16="http://schemas.microsoft.com/office/drawing/2014/main" id="{8B57D299-614A-7AD3-BC97-A396C4784AA6}"/>
              </a:ext>
            </a:extLst>
          </p:cNvPr>
          <p:cNvPicPr>
            <a:picLocks noChangeAspect="1"/>
          </p:cNvPicPr>
          <p:nvPr/>
        </p:nvPicPr>
        <p:blipFill>
          <a:blip r:embed="rId2"/>
          <a:srcRect l="9651"/>
          <a:stretch/>
        </p:blipFill>
        <p:spPr>
          <a:xfrm>
            <a:off x="8142354" y="0"/>
            <a:ext cx="4052519" cy="6858000"/>
          </a:xfrm>
          <a:prstGeom prst="rect">
            <a:avLst/>
          </a:prstGeom>
        </p:spPr>
      </p:pic>
      <p:sp>
        <p:nvSpPr>
          <p:cNvPr id="4" name="TextBox 3">
            <a:extLst>
              <a:ext uri="{FF2B5EF4-FFF2-40B4-BE49-F238E27FC236}">
                <a16:creationId xmlns:a16="http://schemas.microsoft.com/office/drawing/2014/main" id="{B86FDC06-EF96-D092-7DFE-A4780C4DB571}"/>
              </a:ext>
            </a:extLst>
          </p:cNvPr>
          <p:cNvSpPr txBox="1"/>
          <p:nvPr/>
        </p:nvSpPr>
        <p:spPr>
          <a:xfrm rot="16200000">
            <a:off x="7351543" y="5762625"/>
            <a:ext cx="758669" cy="369332"/>
          </a:xfrm>
          <a:prstGeom prst="rect">
            <a:avLst/>
          </a:prstGeom>
          <a:noFill/>
        </p:spPr>
        <p:txBody>
          <a:bodyPr wrap="none" rtlCol="0">
            <a:spAutoFit/>
          </a:bodyPr>
          <a:lstStyle/>
          <a:p>
            <a:r>
              <a:rPr lang="en-US" err="1"/>
              <a:t>TrOdn</a:t>
            </a:r>
            <a:endParaRPr lang="en-US"/>
          </a:p>
        </p:txBody>
      </p:sp>
      <p:sp>
        <p:nvSpPr>
          <p:cNvPr id="5" name="TextBox 4">
            <a:extLst>
              <a:ext uri="{FF2B5EF4-FFF2-40B4-BE49-F238E27FC236}">
                <a16:creationId xmlns:a16="http://schemas.microsoft.com/office/drawing/2014/main" id="{23327391-190B-1637-FD42-BEAAC1A853D8}"/>
              </a:ext>
            </a:extLst>
          </p:cNvPr>
          <p:cNvSpPr txBox="1"/>
          <p:nvPr/>
        </p:nvSpPr>
        <p:spPr>
          <a:xfrm rot="16200000">
            <a:off x="7351543" y="4705697"/>
            <a:ext cx="758669" cy="369332"/>
          </a:xfrm>
          <a:prstGeom prst="rect">
            <a:avLst/>
          </a:prstGeom>
          <a:noFill/>
        </p:spPr>
        <p:txBody>
          <a:bodyPr wrap="none" rtlCol="0">
            <a:spAutoFit/>
          </a:bodyPr>
          <a:lstStyle/>
          <a:p>
            <a:r>
              <a:rPr lang="en-US" err="1"/>
              <a:t>TrOup</a:t>
            </a:r>
            <a:endParaRPr lang="en-US"/>
          </a:p>
        </p:txBody>
      </p:sp>
      <p:sp>
        <p:nvSpPr>
          <p:cNvPr id="8" name="TextBox 7">
            <a:extLst>
              <a:ext uri="{FF2B5EF4-FFF2-40B4-BE49-F238E27FC236}">
                <a16:creationId xmlns:a16="http://schemas.microsoft.com/office/drawing/2014/main" id="{8FD12878-C30A-8EC1-9029-AEC8AD7C5850}"/>
              </a:ext>
            </a:extLst>
          </p:cNvPr>
          <p:cNvSpPr txBox="1"/>
          <p:nvPr/>
        </p:nvSpPr>
        <p:spPr>
          <a:xfrm rot="16200000">
            <a:off x="7378794" y="3635375"/>
            <a:ext cx="704167" cy="369332"/>
          </a:xfrm>
          <a:prstGeom prst="rect">
            <a:avLst/>
          </a:prstGeom>
          <a:noFill/>
        </p:spPr>
        <p:txBody>
          <a:bodyPr wrap="none" rtlCol="0">
            <a:spAutoFit/>
          </a:bodyPr>
          <a:lstStyle/>
          <a:p>
            <a:r>
              <a:rPr lang="en-US" err="1"/>
              <a:t>TrLnd</a:t>
            </a:r>
            <a:endParaRPr lang="en-US"/>
          </a:p>
        </p:txBody>
      </p:sp>
      <p:sp>
        <p:nvSpPr>
          <p:cNvPr id="9" name="TextBox 8">
            <a:extLst>
              <a:ext uri="{FF2B5EF4-FFF2-40B4-BE49-F238E27FC236}">
                <a16:creationId xmlns:a16="http://schemas.microsoft.com/office/drawing/2014/main" id="{81300FF3-4C5C-7457-5D10-59A6E24B782E}"/>
              </a:ext>
            </a:extLst>
          </p:cNvPr>
          <p:cNvSpPr txBox="1"/>
          <p:nvPr/>
        </p:nvSpPr>
        <p:spPr>
          <a:xfrm rot="16200000">
            <a:off x="7346798" y="2532820"/>
            <a:ext cx="768159" cy="369332"/>
          </a:xfrm>
          <a:prstGeom prst="rect">
            <a:avLst/>
          </a:prstGeom>
          <a:noFill/>
        </p:spPr>
        <p:txBody>
          <a:bodyPr wrap="none" rtlCol="0">
            <a:spAutoFit/>
          </a:bodyPr>
          <a:lstStyle/>
          <a:p>
            <a:r>
              <a:rPr lang="en-US" err="1"/>
              <a:t>ExOcn</a:t>
            </a:r>
            <a:endParaRPr lang="en-US"/>
          </a:p>
        </p:txBody>
      </p:sp>
      <p:sp>
        <p:nvSpPr>
          <p:cNvPr id="10" name="TextBox 9">
            <a:extLst>
              <a:ext uri="{FF2B5EF4-FFF2-40B4-BE49-F238E27FC236}">
                <a16:creationId xmlns:a16="http://schemas.microsoft.com/office/drawing/2014/main" id="{70B22A37-4050-CE3B-5E02-F914C4B90ED9}"/>
              </a:ext>
            </a:extLst>
          </p:cNvPr>
          <p:cNvSpPr txBox="1"/>
          <p:nvPr/>
        </p:nvSpPr>
        <p:spPr>
          <a:xfrm rot="16200000">
            <a:off x="7362026" y="1417997"/>
            <a:ext cx="737702" cy="369332"/>
          </a:xfrm>
          <a:prstGeom prst="rect">
            <a:avLst/>
          </a:prstGeom>
          <a:noFill/>
        </p:spPr>
        <p:txBody>
          <a:bodyPr wrap="none" rtlCol="0">
            <a:spAutoFit/>
          </a:bodyPr>
          <a:lstStyle/>
          <a:p>
            <a:r>
              <a:rPr lang="en-US" err="1"/>
              <a:t>ExLnd</a:t>
            </a:r>
            <a:endParaRPr lang="en-US"/>
          </a:p>
        </p:txBody>
      </p:sp>
      <p:sp>
        <p:nvSpPr>
          <p:cNvPr id="11" name="TextBox 10">
            <a:extLst>
              <a:ext uri="{FF2B5EF4-FFF2-40B4-BE49-F238E27FC236}">
                <a16:creationId xmlns:a16="http://schemas.microsoft.com/office/drawing/2014/main" id="{1DE9ADB7-D572-919B-A54B-1F6A25CAF9A0}"/>
              </a:ext>
            </a:extLst>
          </p:cNvPr>
          <p:cNvSpPr txBox="1"/>
          <p:nvPr/>
        </p:nvSpPr>
        <p:spPr>
          <a:xfrm rot="16200000">
            <a:off x="7391585" y="404479"/>
            <a:ext cx="678584" cy="369332"/>
          </a:xfrm>
          <a:prstGeom prst="rect">
            <a:avLst/>
          </a:prstGeom>
          <a:noFill/>
        </p:spPr>
        <p:txBody>
          <a:bodyPr wrap="none" rtlCol="0">
            <a:spAutoFit/>
          </a:bodyPr>
          <a:lstStyle/>
          <a:p>
            <a:r>
              <a:rPr lang="en-US"/>
              <a:t>Poles</a:t>
            </a:r>
          </a:p>
        </p:txBody>
      </p:sp>
      <p:sp>
        <p:nvSpPr>
          <p:cNvPr id="12" name="TextBox 11">
            <a:extLst>
              <a:ext uri="{FF2B5EF4-FFF2-40B4-BE49-F238E27FC236}">
                <a16:creationId xmlns:a16="http://schemas.microsoft.com/office/drawing/2014/main" id="{99FD98F9-B1AE-5DFC-0F0D-B987F679F4D1}"/>
              </a:ext>
            </a:extLst>
          </p:cNvPr>
          <p:cNvSpPr txBox="1"/>
          <p:nvPr/>
        </p:nvSpPr>
        <p:spPr>
          <a:xfrm>
            <a:off x="7903936" y="-10824"/>
            <a:ext cx="301686" cy="6857005"/>
          </a:xfrm>
          <a:prstGeom prst="rect">
            <a:avLst/>
          </a:prstGeom>
          <a:noFill/>
        </p:spPr>
        <p:txBody>
          <a:bodyPr wrap="none" rtlCol="0">
            <a:spAutoFit/>
          </a:bodyPr>
          <a:lstStyle/>
          <a:p>
            <a:pPr>
              <a:lnSpc>
                <a:spcPts val="1660"/>
              </a:lnSpc>
            </a:pPr>
            <a:r>
              <a:rPr lang="en-US"/>
              <a:t>1</a:t>
            </a:r>
          </a:p>
          <a:p>
            <a:pPr>
              <a:lnSpc>
                <a:spcPts val="1660"/>
              </a:lnSpc>
            </a:pPr>
            <a:r>
              <a:rPr lang="en-US"/>
              <a:t>2</a:t>
            </a:r>
          </a:p>
          <a:p>
            <a:pPr>
              <a:lnSpc>
                <a:spcPts val="1660"/>
              </a:lnSpc>
            </a:pPr>
            <a:r>
              <a:rPr lang="en-US"/>
              <a:t>3</a:t>
            </a:r>
          </a:p>
          <a:p>
            <a:pPr>
              <a:lnSpc>
                <a:spcPts val="1660"/>
              </a:lnSpc>
            </a:pPr>
            <a:r>
              <a:rPr lang="en-US"/>
              <a:t>4</a:t>
            </a:r>
          </a:p>
          <a:p>
            <a:pPr>
              <a:lnSpc>
                <a:spcPts val="1660"/>
              </a:lnSpc>
            </a:pPr>
            <a:r>
              <a:rPr lang="en-US"/>
              <a:t>5</a:t>
            </a:r>
          </a:p>
          <a:p>
            <a:pPr>
              <a:lnSpc>
                <a:spcPts val="1660"/>
              </a:lnSpc>
            </a:pPr>
            <a:r>
              <a:rPr lang="en-US"/>
              <a:t>1</a:t>
            </a:r>
          </a:p>
          <a:p>
            <a:pPr>
              <a:lnSpc>
                <a:spcPts val="1660"/>
              </a:lnSpc>
            </a:pPr>
            <a:r>
              <a:rPr lang="en-US"/>
              <a:t>2</a:t>
            </a:r>
          </a:p>
          <a:p>
            <a:pPr>
              <a:lnSpc>
                <a:spcPts val="1660"/>
              </a:lnSpc>
            </a:pPr>
            <a:r>
              <a:rPr lang="en-US"/>
              <a:t>3</a:t>
            </a:r>
          </a:p>
          <a:p>
            <a:pPr>
              <a:lnSpc>
                <a:spcPts val="1660"/>
              </a:lnSpc>
            </a:pPr>
            <a:r>
              <a:rPr lang="en-US"/>
              <a:t>4</a:t>
            </a:r>
          </a:p>
          <a:p>
            <a:pPr>
              <a:lnSpc>
                <a:spcPts val="1660"/>
              </a:lnSpc>
            </a:pPr>
            <a:r>
              <a:rPr lang="en-US"/>
              <a:t>5</a:t>
            </a:r>
          </a:p>
          <a:p>
            <a:pPr>
              <a:lnSpc>
                <a:spcPts val="1660"/>
              </a:lnSpc>
            </a:pPr>
            <a:r>
              <a:rPr lang="en-US"/>
              <a:t>1</a:t>
            </a:r>
          </a:p>
          <a:p>
            <a:pPr>
              <a:lnSpc>
                <a:spcPts val="1660"/>
              </a:lnSpc>
            </a:pPr>
            <a:r>
              <a:rPr lang="en-US"/>
              <a:t>2</a:t>
            </a:r>
          </a:p>
          <a:p>
            <a:pPr>
              <a:lnSpc>
                <a:spcPts val="1660"/>
              </a:lnSpc>
            </a:pPr>
            <a:r>
              <a:rPr lang="en-US"/>
              <a:t>3</a:t>
            </a:r>
          </a:p>
          <a:p>
            <a:pPr>
              <a:lnSpc>
                <a:spcPts val="1660"/>
              </a:lnSpc>
            </a:pPr>
            <a:r>
              <a:rPr lang="en-US"/>
              <a:t>4</a:t>
            </a:r>
          </a:p>
          <a:p>
            <a:pPr>
              <a:lnSpc>
                <a:spcPts val="1660"/>
              </a:lnSpc>
            </a:pPr>
            <a:r>
              <a:rPr lang="en-US"/>
              <a:t>5</a:t>
            </a:r>
          </a:p>
          <a:p>
            <a:pPr>
              <a:lnSpc>
                <a:spcPts val="1660"/>
              </a:lnSpc>
            </a:pPr>
            <a:r>
              <a:rPr lang="en-US"/>
              <a:t>1</a:t>
            </a:r>
          </a:p>
          <a:p>
            <a:pPr>
              <a:lnSpc>
                <a:spcPts val="1660"/>
              </a:lnSpc>
            </a:pPr>
            <a:r>
              <a:rPr lang="en-US"/>
              <a:t>2</a:t>
            </a:r>
          </a:p>
          <a:p>
            <a:pPr>
              <a:lnSpc>
                <a:spcPts val="1660"/>
              </a:lnSpc>
            </a:pPr>
            <a:r>
              <a:rPr lang="en-US"/>
              <a:t>3</a:t>
            </a:r>
          </a:p>
          <a:p>
            <a:pPr>
              <a:lnSpc>
                <a:spcPts val="1660"/>
              </a:lnSpc>
            </a:pPr>
            <a:r>
              <a:rPr lang="en-US"/>
              <a:t>4</a:t>
            </a:r>
          </a:p>
          <a:p>
            <a:pPr>
              <a:lnSpc>
                <a:spcPts val="1660"/>
              </a:lnSpc>
            </a:pPr>
            <a:r>
              <a:rPr lang="en-US"/>
              <a:t>5</a:t>
            </a:r>
          </a:p>
          <a:p>
            <a:pPr>
              <a:lnSpc>
                <a:spcPts val="1660"/>
              </a:lnSpc>
            </a:pPr>
            <a:r>
              <a:rPr lang="en-US"/>
              <a:t>1</a:t>
            </a:r>
          </a:p>
          <a:p>
            <a:pPr>
              <a:lnSpc>
                <a:spcPts val="1660"/>
              </a:lnSpc>
            </a:pPr>
            <a:r>
              <a:rPr lang="en-US"/>
              <a:t>2</a:t>
            </a:r>
          </a:p>
          <a:p>
            <a:pPr>
              <a:lnSpc>
                <a:spcPts val="1660"/>
              </a:lnSpc>
            </a:pPr>
            <a:r>
              <a:rPr lang="en-US"/>
              <a:t>3</a:t>
            </a:r>
          </a:p>
          <a:p>
            <a:pPr>
              <a:lnSpc>
                <a:spcPts val="1660"/>
              </a:lnSpc>
            </a:pPr>
            <a:r>
              <a:rPr lang="en-US"/>
              <a:t>4</a:t>
            </a:r>
          </a:p>
          <a:p>
            <a:pPr>
              <a:lnSpc>
                <a:spcPts val="1660"/>
              </a:lnSpc>
            </a:pPr>
            <a:r>
              <a:rPr lang="en-US"/>
              <a:t>5</a:t>
            </a:r>
          </a:p>
          <a:p>
            <a:pPr>
              <a:lnSpc>
                <a:spcPts val="1660"/>
              </a:lnSpc>
            </a:pPr>
            <a:r>
              <a:rPr lang="en-US"/>
              <a:t>1</a:t>
            </a:r>
          </a:p>
          <a:p>
            <a:pPr>
              <a:lnSpc>
                <a:spcPts val="1660"/>
              </a:lnSpc>
            </a:pPr>
            <a:r>
              <a:rPr lang="en-US"/>
              <a:t>2</a:t>
            </a:r>
          </a:p>
          <a:p>
            <a:pPr>
              <a:lnSpc>
                <a:spcPts val="1660"/>
              </a:lnSpc>
            </a:pPr>
            <a:r>
              <a:rPr lang="en-US"/>
              <a:t>3</a:t>
            </a:r>
          </a:p>
          <a:p>
            <a:pPr>
              <a:lnSpc>
                <a:spcPts val="1660"/>
              </a:lnSpc>
            </a:pPr>
            <a:r>
              <a:rPr lang="en-US"/>
              <a:t>4</a:t>
            </a:r>
          </a:p>
          <a:p>
            <a:pPr>
              <a:lnSpc>
                <a:spcPts val="1660"/>
              </a:lnSpc>
            </a:pPr>
            <a:r>
              <a:rPr lang="en-US"/>
              <a:t>5</a:t>
            </a:r>
          </a:p>
          <a:p>
            <a:pPr>
              <a:lnSpc>
                <a:spcPts val="1660"/>
              </a:lnSpc>
            </a:pPr>
            <a:endParaRPr lang="en-US"/>
          </a:p>
        </p:txBody>
      </p:sp>
      <p:sp>
        <p:nvSpPr>
          <p:cNvPr id="14" name="Rectangle 13">
            <a:extLst>
              <a:ext uri="{FF2B5EF4-FFF2-40B4-BE49-F238E27FC236}">
                <a16:creationId xmlns:a16="http://schemas.microsoft.com/office/drawing/2014/main" id="{BB98ADEB-2FE9-AF66-FC56-FA111D9DCDE3}"/>
              </a:ext>
            </a:extLst>
          </p:cNvPr>
          <p:cNvSpPr/>
          <p:nvPr/>
        </p:nvSpPr>
        <p:spPr>
          <a:xfrm>
            <a:off x="8335503" y="14228"/>
            <a:ext cx="2562141" cy="111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3912830-8D47-92DF-F497-056BD53AE0BF}"/>
              </a:ext>
            </a:extLst>
          </p:cNvPr>
          <p:cNvSpPr/>
          <p:nvPr/>
        </p:nvSpPr>
        <p:spPr>
          <a:xfrm>
            <a:off x="11969750" y="14228"/>
            <a:ext cx="22225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51AAB87-A4CD-3B73-FD56-CEBBAAE4CAA2}"/>
              </a:ext>
            </a:extLst>
          </p:cNvPr>
          <p:cNvSpPr txBox="1"/>
          <p:nvPr/>
        </p:nvSpPr>
        <p:spPr>
          <a:xfrm>
            <a:off x="11907120" y="83501"/>
            <a:ext cx="340158" cy="6463308"/>
          </a:xfrm>
          <a:prstGeom prst="rect">
            <a:avLst/>
          </a:prstGeom>
          <a:noFill/>
        </p:spPr>
        <p:txBody>
          <a:bodyPr wrap="none" rtlCol="0">
            <a:spAutoFit/>
          </a:bodyPr>
          <a:lstStyle/>
          <a:p>
            <a:r>
              <a:rPr lang="en-US"/>
              <a:t>1</a:t>
            </a:r>
          </a:p>
          <a:p>
            <a:endParaRPr lang="en-US"/>
          </a:p>
          <a:p>
            <a:endParaRPr lang="en-US"/>
          </a:p>
          <a:p>
            <a:endParaRPr lang="en-US"/>
          </a:p>
          <a:p>
            <a:endParaRPr lang="en-US"/>
          </a:p>
          <a:p>
            <a:r>
              <a:rPr lang="en-US"/>
              <a:t>¾</a:t>
            </a:r>
          </a:p>
          <a:p>
            <a:endParaRPr lang="en-US"/>
          </a:p>
          <a:p>
            <a:endParaRPr lang="en-US"/>
          </a:p>
          <a:p>
            <a:endParaRPr lang="en-US"/>
          </a:p>
          <a:p>
            <a:endParaRPr lang="en-US"/>
          </a:p>
          <a:p>
            <a:endParaRPr lang="en-US"/>
          </a:p>
          <a:p>
            <a:r>
              <a:rPr lang="en-US"/>
              <a:t>½</a:t>
            </a:r>
          </a:p>
          <a:p>
            <a:endParaRPr lang="en-US"/>
          </a:p>
          <a:p>
            <a:endParaRPr lang="en-US"/>
          </a:p>
          <a:p>
            <a:endParaRPr lang="en-US"/>
          </a:p>
          <a:p>
            <a:endParaRPr lang="en-US"/>
          </a:p>
          <a:p>
            <a:r>
              <a:rPr lang="en-US"/>
              <a:t>¼</a:t>
            </a:r>
          </a:p>
          <a:p>
            <a:endParaRPr lang="en-US"/>
          </a:p>
          <a:p>
            <a:endParaRPr lang="en-US"/>
          </a:p>
          <a:p>
            <a:endParaRPr lang="en-US"/>
          </a:p>
          <a:p>
            <a:endParaRPr lang="en-US"/>
          </a:p>
          <a:p>
            <a:endParaRPr lang="en-US"/>
          </a:p>
          <a:p>
            <a:r>
              <a:rPr lang="en-US"/>
              <a:t>0</a:t>
            </a:r>
          </a:p>
        </p:txBody>
      </p:sp>
      <p:sp>
        <p:nvSpPr>
          <p:cNvPr id="19" name="TextBox 18">
            <a:extLst>
              <a:ext uri="{FF2B5EF4-FFF2-40B4-BE49-F238E27FC236}">
                <a16:creationId xmlns:a16="http://schemas.microsoft.com/office/drawing/2014/main" id="{E30541B4-C270-2B46-FBAA-17FE910229F7}"/>
              </a:ext>
            </a:extLst>
          </p:cNvPr>
          <p:cNvSpPr txBox="1"/>
          <p:nvPr/>
        </p:nvSpPr>
        <p:spPr>
          <a:xfrm>
            <a:off x="1089765" y="4475950"/>
            <a:ext cx="5334628" cy="461665"/>
          </a:xfrm>
          <a:prstGeom prst="rect">
            <a:avLst/>
          </a:prstGeom>
          <a:solidFill>
            <a:schemeClr val="accent6">
              <a:lumMod val="40000"/>
              <a:lumOff val="60000"/>
            </a:schemeClr>
          </a:solidFill>
          <a:ln w="28575">
            <a:solidFill>
              <a:schemeClr val="tx1"/>
            </a:solidFill>
          </a:ln>
        </p:spPr>
        <p:txBody>
          <a:bodyPr wrap="square" rtlCol="0">
            <a:spAutoFit/>
          </a:bodyPr>
          <a:lstStyle/>
          <a:p>
            <a:pPr algn="ctr"/>
            <a:r>
              <a:rPr lang="en-US" sz="2400"/>
              <a:t>Just exploring your ensemble is valuable!</a:t>
            </a:r>
          </a:p>
        </p:txBody>
      </p:sp>
    </p:spTree>
    <p:extLst>
      <p:ext uri="{BB962C8B-B14F-4D97-AF65-F5344CB8AC3E}">
        <p14:creationId xmlns:p14="http://schemas.microsoft.com/office/powerpoint/2010/main" val="1371559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6C7D-C40E-CF63-FF64-91889C4D0176}"/>
              </a:ext>
            </a:extLst>
          </p:cNvPr>
          <p:cNvSpPr>
            <a:spLocks noGrp="1"/>
          </p:cNvSpPr>
          <p:nvPr>
            <p:ph type="title"/>
          </p:nvPr>
        </p:nvSpPr>
        <p:spPr/>
        <p:txBody>
          <a:bodyPr/>
          <a:lstStyle/>
          <a:p>
            <a:r>
              <a:rPr lang="en-US"/>
              <a:t>Automated Calibration</a:t>
            </a:r>
          </a:p>
        </p:txBody>
      </p:sp>
      <p:sp>
        <p:nvSpPr>
          <p:cNvPr id="6" name="Content Placeholder 2">
            <a:extLst>
              <a:ext uri="{FF2B5EF4-FFF2-40B4-BE49-F238E27FC236}">
                <a16:creationId xmlns:a16="http://schemas.microsoft.com/office/drawing/2014/main" id="{A272B8D6-F93E-FB66-C02D-1942B8F8EF7F}"/>
              </a:ext>
            </a:extLst>
          </p:cNvPr>
          <p:cNvSpPr txBox="1">
            <a:spLocks/>
          </p:cNvSpPr>
          <p:nvPr/>
        </p:nvSpPr>
        <p:spPr>
          <a:xfrm>
            <a:off x="240988" y="1645920"/>
            <a:ext cx="6650143" cy="4114800"/>
          </a:xfrm>
          <a:prstGeom prst="rect">
            <a:avLst/>
          </a:prstGeom>
        </p:spPr>
        <p:txBody>
          <a:bodyPr vert="horz" lIns="0" tIns="0" rIns="0" bIns="0" rtlCol="0" anchor="t">
            <a:noAutofit/>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To optimize uncertain physical parameters we:</a:t>
            </a:r>
          </a:p>
          <a:p>
            <a:pPr marL="857250" lvl="1" indent="-457200">
              <a:buFont typeface="+mj-lt"/>
              <a:buAutoNum type="arabicPeriod"/>
            </a:pPr>
            <a:r>
              <a:rPr lang="en-US"/>
              <a:t>Build an AI </a:t>
            </a:r>
            <a:r>
              <a:rPr lang="en-US" b="1"/>
              <a:t>surrogate</a:t>
            </a:r>
            <a:r>
              <a:rPr lang="en-US"/>
              <a:t> for time-averaged behavior as a function of the uncertain parameters</a:t>
            </a:r>
          </a:p>
          <a:p>
            <a:pPr marL="1257300" lvl="2" indent="-457200">
              <a:buFont typeface="+mj-lt"/>
              <a:buAutoNum type="alphaLcPeriod"/>
            </a:pPr>
            <a:r>
              <a:rPr lang="en-US"/>
              <a:t>Use principal component analysis to reduce dimensionality and orthogonalize dimensions</a:t>
            </a:r>
          </a:p>
          <a:p>
            <a:pPr marL="1257300" lvl="2" indent="-457200">
              <a:buFont typeface="+mj-lt"/>
              <a:buAutoNum type="alphaLcPeriod"/>
            </a:pPr>
            <a:r>
              <a:rPr lang="en-US"/>
              <a:t>Emulate each principal component independently using polynomial chaos expansion</a:t>
            </a:r>
          </a:p>
          <a:p>
            <a:pPr marL="857250" lvl="1" indent="-457200">
              <a:buFont typeface="+mj-lt"/>
              <a:buAutoNum type="arabicPeriod"/>
            </a:pPr>
            <a:r>
              <a:rPr lang="en-US"/>
              <a:t>Optimize parameters for a desired cost function using </a:t>
            </a:r>
            <a:r>
              <a:rPr lang="en-US" err="1"/>
              <a:t>scipy.minimize</a:t>
            </a:r>
            <a:r>
              <a:rPr lang="en-US"/>
              <a:t> (</a:t>
            </a:r>
            <a:r>
              <a:rPr lang="en-US" b="0" i="0" u="none" strike="noStrike">
                <a:solidFill>
                  <a:srgbClr val="212121"/>
                </a:solidFill>
                <a:effectLst/>
                <a:latin typeface="Aptos" panose="020B0004020202020204" pitchFamily="34" charset="0"/>
              </a:rPr>
              <a:t>L-BFGS-B method)</a:t>
            </a:r>
            <a:endParaRPr lang="en-US"/>
          </a:p>
        </p:txBody>
      </p:sp>
      <p:sp>
        <p:nvSpPr>
          <p:cNvPr id="7" name="TextBox 6">
            <a:extLst>
              <a:ext uri="{FF2B5EF4-FFF2-40B4-BE49-F238E27FC236}">
                <a16:creationId xmlns:a16="http://schemas.microsoft.com/office/drawing/2014/main" id="{9F074FDB-F3FD-DCA5-ABF8-717D013EEC44}"/>
              </a:ext>
            </a:extLst>
          </p:cNvPr>
          <p:cNvSpPr txBox="1"/>
          <p:nvPr/>
        </p:nvSpPr>
        <p:spPr>
          <a:xfrm>
            <a:off x="7010400" y="5433390"/>
            <a:ext cx="5068230" cy="646331"/>
          </a:xfrm>
          <a:prstGeom prst="rect">
            <a:avLst/>
          </a:prstGeom>
          <a:noFill/>
        </p:spPr>
        <p:txBody>
          <a:bodyPr wrap="square" rtlCol="0">
            <a:spAutoFit/>
          </a:bodyPr>
          <a:lstStyle/>
          <a:p>
            <a:r>
              <a:rPr lang="en-US" i="1"/>
              <a:t>Fig: Cost surface for the most important parameters considered in this work</a:t>
            </a:r>
          </a:p>
        </p:txBody>
      </p:sp>
      <p:pic>
        <p:nvPicPr>
          <p:cNvPr id="3" name="spa_to_nc_length_fac_cost">
            <a:hlinkClick r:id="" action="ppaction://media"/>
            <a:extLst>
              <a:ext uri="{FF2B5EF4-FFF2-40B4-BE49-F238E27FC236}">
                <a16:creationId xmlns:a16="http://schemas.microsoft.com/office/drawing/2014/main" id="{8EEB6E1E-0C84-C21E-30D5-32EB0B2F3B4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350" t="11267" r="6365" b="13890"/>
          <a:stretch/>
        </p:blipFill>
        <p:spPr>
          <a:xfrm>
            <a:off x="7030677" y="1872867"/>
            <a:ext cx="4701075" cy="3552260"/>
          </a:xfrm>
          <a:prstGeom prst="rect">
            <a:avLst/>
          </a:prstGeom>
        </p:spPr>
      </p:pic>
      <p:sp>
        <p:nvSpPr>
          <p:cNvPr id="5" name="TextBox 4">
            <a:extLst>
              <a:ext uri="{FF2B5EF4-FFF2-40B4-BE49-F238E27FC236}">
                <a16:creationId xmlns:a16="http://schemas.microsoft.com/office/drawing/2014/main" id="{FB7EB3C9-F747-5164-184B-59B064E703B1}"/>
              </a:ext>
            </a:extLst>
          </p:cNvPr>
          <p:cNvSpPr txBox="1"/>
          <p:nvPr/>
        </p:nvSpPr>
        <p:spPr>
          <a:xfrm>
            <a:off x="1248790" y="5571889"/>
            <a:ext cx="4634538" cy="369332"/>
          </a:xfrm>
          <a:prstGeom prst="rect">
            <a:avLst/>
          </a:prstGeom>
          <a:solidFill>
            <a:schemeClr val="accent3">
              <a:lumMod val="20000"/>
              <a:lumOff val="80000"/>
            </a:schemeClr>
          </a:solidFill>
          <a:ln w="38100">
            <a:solidFill>
              <a:schemeClr val="tx1"/>
            </a:solidFill>
          </a:ln>
        </p:spPr>
        <p:txBody>
          <a:bodyPr wrap="none" rtlCol="0">
            <a:spAutoFit/>
          </a:bodyPr>
          <a:lstStyle/>
          <a:p>
            <a:r>
              <a:rPr lang="en-US"/>
              <a:t>See </a:t>
            </a:r>
            <a:r>
              <a:rPr lang="en-US" err="1">
                <a:hlinkClick r:id="rId5"/>
              </a:rPr>
              <a:t>Yarger</a:t>
            </a:r>
            <a:r>
              <a:rPr lang="en-US">
                <a:hlinkClick r:id="rId5"/>
              </a:rPr>
              <a:t> et al. (JAMES 2024) </a:t>
            </a:r>
            <a:r>
              <a:rPr lang="en-US"/>
              <a:t>for methodology</a:t>
            </a:r>
          </a:p>
        </p:txBody>
      </p:sp>
    </p:spTree>
    <p:extLst>
      <p:ext uri="{BB962C8B-B14F-4D97-AF65-F5344CB8AC3E}">
        <p14:creationId xmlns:p14="http://schemas.microsoft.com/office/powerpoint/2010/main" val="111739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6F991-EE5F-5F9B-24C1-5AE62C4F6A82}"/>
              </a:ext>
            </a:extLst>
          </p:cNvPr>
          <p:cNvSpPr>
            <a:spLocks noGrp="1"/>
          </p:cNvSpPr>
          <p:nvPr>
            <p:ph type="title"/>
          </p:nvPr>
        </p:nvSpPr>
        <p:spPr/>
        <p:txBody>
          <a:bodyPr/>
          <a:lstStyle/>
          <a:p>
            <a:r>
              <a:rPr lang="en-US"/>
              <a:t>Improved Parameters</a:t>
            </a:r>
          </a:p>
        </p:txBody>
      </p:sp>
      <p:sp>
        <p:nvSpPr>
          <p:cNvPr id="3" name="Content Placeholder 2">
            <a:extLst>
              <a:ext uri="{FF2B5EF4-FFF2-40B4-BE49-F238E27FC236}">
                <a16:creationId xmlns:a16="http://schemas.microsoft.com/office/drawing/2014/main" id="{9B675074-FC3C-E6CA-7FD8-35DA62777B50}"/>
              </a:ext>
            </a:extLst>
          </p:cNvPr>
          <p:cNvSpPr>
            <a:spLocks noGrp="1"/>
          </p:cNvSpPr>
          <p:nvPr>
            <p:ph idx="1"/>
          </p:nvPr>
        </p:nvSpPr>
        <p:spPr>
          <a:xfrm>
            <a:off x="225468" y="1207509"/>
            <a:ext cx="4509370" cy="4114800"/>
          </a:xfrm>
        </p:spPr>
        <p:txBody>
          <a:bodyPr/>
          <a:lstStyle/>
          <a:p>
            <a:r>
              <a:rPr lang="en-US"/>
              <a:t>Our optimal tuning improves most of our target metrics, some by a lot (blue versus red shading)</a:t>
            </a:r>
          </a:p>
          <a:p>
            <a:endParaRPr lang="en-US"/>
          </a:p>
          <a:p>
            <a:r>
              <a:rPr lang="en-US"/>
              <a:t>Random guessing (by trying PPE values, see orange line) is substantially worse</a:t>
            </a:r>
          </a:p>
          <a:p>
            <a:endParaRPr lang="en-US"/>
          </a:p>
        </p:txBody>
      </p:sp>
      <p:sp>
        <p:nvSpPr>
          <p:cNvPr id="13" name="TextBox 12">
            <a:extLst>
              <a:ext uri="{FF2B5EF4-FFF2-40B4-BE49-F238E27FC236}">
                <a16:creationId xmlns:a16="http://schemas.microsoft.com/office/drawing/2014/main" id="{B842D1D6-F027-DB7F-009A-30FE06C5DDA4}"/>
              </a:ext>
            </a:extLst>
          </p:cNvPr>
          <p:cNvSpPr txBox="1"/>
          <p:nvPr/>
        </p:nvSpPr>
        <p:spPr>
          <a:xfrm>
            <a:off x="225468" y="4734954"/>
            <a:ext cx="4634631" cy="1477328"/>
          </a:xfrm>
          <a:prstGeom prst="rect">
            <a:avLst/>
          </a:prstGeom>
          <a:noFill/>
        </p:spPr>
        <p:txBody>
          <a:bodyPr wrap="square" rtlCol="0">
            <a:spAutoFit/>
          </a:bodyPr>
          <a:lstStyle/>
          <a:p>
            <a:r>
              <a:rPr lang="en-US" i="1"/>
              <a:t>Fig: Model skill at a variety of metrics. Black line=default and blue line=optimized. Blue areas indicate improvements and red areas show worsening. The orange line is the PPE member with minimum cost.</a:t>
            </a:r>
          </a:p>
        </p:txBody>
      </p:sp>
      <p:grpSp>
        <p:nvGrpSpPr>
          <p:cNvPr id="25" name="Group 24">
            <a:extLst>
              <a:ext uri="{FF2B5EF4-FFF2-40B4-BE49-F238E27FC236}">
                <a16:creationId xmlns:a16="http://schemas.microsoft.com/office/drawing/2014/main" id="{5BB9127C-F49F-94E8-1C3F-B927ACA7519D}"/>
              </a:ext>
            </a:extLst>
          </p:cNvPr>
          <p:cNvGrpSpPr/>
          <p:nvPr/>
        </p:nvGrpSpPr>
        <p:grpSpPr>
          <a:xfrm>
            <a:off x="4860099" y="1207509"/>
            <a:ext cx="7251438" cy="4798466"/>
            <a:chOff x="4645068" y="1207509"/>
            <a:chExt cx="7466469" cy="4798466"/>
          </a:xfrm>
        </p:grpSpPr>
        <p:pic>
          <p:nvPicPr>
            <p:cNvPr id="21" name="Picture 20">
              <a:extLst>
                <a:ext uri="{FF2B5EF4-FFF2-40B4-BE49-F238E27FC236}">
                  <a16:creationId xmlns:a16="http://schemas.microsoft.com/office/drawing/2014/main" id="{0E0F8906-BC81-6DDE-FD04-D7BFA9FB6B45}"/>
                </a:ext>
              </a:extLst>
            </p:cNvPr>
            <p:cNvPicPr>
              <a:picLocks noChangeAspect="1"/>
            </p:cNvPicPr>
            <p:nvPr/>
          </p:nvPicPr>
          <p:blipFill rotWithShape="1">
            <a:blip r:embed="rId2"/>
            <a:srcRect t="4140"/>
            <a:stretch/>
          </p:blipFill>
          <p:spPr>
            <a:xfrm>
              <a:off x="4645068" y="1207509"/>
              <a:ext cx="7466469" cy="4798466"/>
            </a:xfrm>
            <a:prstGeom prst="rect">
              <a:avLst/>
            </a:prstGeom>
          </p:spPr>
        </p:pic>
        <p:sp>
          <p:nvSpPr>
            <p:cNvPr id="22" name="Rectangle 21">
              <a:extLst>
                <a:ext uri="{FF2B5EF4-FFF2-40B4-BE49-F238E27FC236}">
                  <a16:creationId xmlns:a16="http://schemas.microsoft.com/office/drawing/2014/main" id="{E503D8E4-21A2-ABE2-A3D5-A09986F07583}"/>
                </a:ext>
              </a:extLst>
            </p:cNvPr>
            <p:cNvSpPr/>
            <p:nvPr/>
          </p:nvSpPr>
          <p:spPr>
            <a:xfrm>
              <a:off x="5298510" y="1207509"/>
              <a:ext cx="6601216"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4459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DBB8C-E12D-1B7F-2F42-62FE664024E8}"/>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CC84B9D3-AC63-D6AE-8441-A9D72447E664}"/>
              </a:ext>
            </a:extLst>
          </p:cNvPr>
          <p:cNvSpPr>
            <a:spLocks noGrp="1"/>
          </p:cNvSpPr>
          <p:nvPr>
            <p:ph idx="1"/>
          </p:nvPr>
        </p:nvSpPr>
        <p:spPr/>
        <p:txBody>
          <a:bodyPr/>
          <a:lstStyle/>
          <a:p>
            <a:pPr marL="457200" indent="-457200">
              <a:spcAft>
                <a:spcPts val="1800"/>
              </a:spcAft>
              <a:buFont typeface="+mj-lt"/>
              <a:buAutoNum type="arabicPeriod"/>
            </a:pPr>
            <a:r>
              <a:rPr lang="en-US" dirty="0"/>
              <a:t>Tuning becomes less important as more scales of motion are resolved</a:t>
            </a:r>
          </a:p>
          <a:p>
            <a:pPr marL="457200" indent="-457200">
              <a:buFont typeface="+mj-lt"/>
              <a:buAutoNum type="arabicPeriod"/>
            </a:pPr>
            <a:r>
              <a:rPr lang="en-US" dirty="0"/>
              <a:t>Tuning with short hindcasts is useful </a:t>
            </a:r>
            <a:r>
              <a:rPr lang="en-US" i="1" dirty="0"/>
              <a:t>as a first look </a:t>
            </a:r>
            <a:r>
              <a:rPr lang="en-US" dirty="0"/>
              <a:t>but isn’t by itself sufficient (because it ignores slow-changing variables)</a:t>
            </a:r>
          </a:p>
          <a:p>
            <a:pPr marL="857250" lvl="1" indent="-457200">
              <a:spcAft>
                <a:spcPts val="1800"/>
              </a:spcAft>
              <a:buFont typeface="+mj-lt"/>
              <a:buAutoNum type="alphaLcPeriod"/>
            </a:pPr>
            <a:r>
              <a:rPr lang="en-US" dirty="0"/>
              <a:t>A multi-resolution surrogate is probably needed for climatological tuning of GSRMs</a:t>
            </a:r>
          </a:p>
          <a:p>
            <a:pPr marL="457200" indent="-457200">
              <a:buFont typeface="+mj-lt"/>
              <a:buAutoNum type="arabicPeriod"/>
            </a:pPr>
            <a:r>
              <a:rPr lang="en-US" dirty="0"/>
              <a:t>Large ensembles of short GSRM runs are very doable on exascale computers</a:t>
            </a:r>
          </a:p>
          <a:p>
            <a:pPr marL="457200" indent="-457200">
              <a:buFont typeface="+mj-lt"/>
              <a:buAutoNum type="arabicPeriod"/>
            </a:pPr>
            <a:endParaRPr lang="en-US" dirty="0"/>
          </a:p>
          <a:p>
            <a:pPr marL="457200" indent="-457200">
              <a:spcAft>
                <a:spcPts val="1200"/>
              </a:spcAft>
              <a:buFont typeface="+mj-lt"/>
              <a:buAutoNum type="arabicPeriod"/>
            </a:pPr>
            <a:endParaRPr lang="en-US" dirty="0"/>
          </a:p>
        </p:txBody>
      </p:sp>
    </p:spTree>
    <p:extLst>
      <p:ext uri="{BB962C8B-B14F-4D97-AF65-F5344CB8AC3E}">
        <p14:creationId xmlns:p14="http://schemas.microsoft.com/office/powerpoint/2010/main" val="2226275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0" y="4896502"/>
            <a:ext cx="5715000" cy="1200329"/>
          </a:xfrm>
          <a:prstGeom prst="rect">
            <a:avLst/>
          </a:prstGeom>
        </p:spPr>
        <p:txBody>
          <a:bodyPr wrap="square" anchor="b"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a:ea typeface="+mn-ea"/>
                <a:cs typeface="+mn-cs"/>
              </a:rPr>
              <a:t>Disclaimer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kumimoji="0" lang="en-US" sz="105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pic>
        <p:nvPicPr>
          <p:cNvPr id="5" name="Picture 4">
            <a:extLst>
              <a:ext uri="{FF2B5EF4-FFF2-40B4-BE49-F238E27FC236}">
                <a16:creationId xmlns:a16="http://schemas.microsoft.com/office/drawing/2014/main" id="{DCBFF605-A0B7-7303-EA55-B620FAB8705C}"/>
              </a:ext>
            </a:extLst>
          </p:cNvPr>
          <p:cNvPicPr>
            <a:picLocks noChangeAspect="1"/>
          </p:cNvPicPr>
          <p:nvPr/>
        </p:nvPicPr>
        <p:blipFill>
          <a:blip r:embed="rId2">
            <a:biLevel thresh="25000"/>
          </a:blip>
          <a:stretch>
            <a:fillRect/>
          </a:stretch>
        </p:blipFill>
        <p:spPr>
          <a:xfrm>
            <a:off x="781278" y="5502584"/>
            <a:ext cx="3524497" cy="594247"/>
          </a:xfrm>
          <a:prstGeom prst="rect">
            <a:avLst/>
          </a:prstGeom>
        </p:spPr>
      </p:pic>
      <p:sp>
        <p:nvSpPr>
          <p:cNvPr id="3" name="TextBox 2">
            <a:extLst>
              <a:ext uri="{FF2B5EF4-FFF2-40B4-BE49-F238E27FC236}">
                <a16:creationId xmlns:a16="http://schemas.microsoft.com/office/drawing/2014/main" id="{B60B09DB-43D1-0403-0D59-1D943EA40567}"/>
              </a:ext>
            </a:extLst>
          </p:cNvPr>
          <p:cNvSpPr txBox="1"/>
          <p:nvPr/>
        </p:nvSpPr>
        <p:spPr>
          <a:xfrm>
            <a:off x="3417304" y="2844225"/>
            <a:ext cx="5536196" cy="584775"/>
          </a:xfrm>
          <a:prstGeom prst="rect">
            <a:avLst/>
          </a:prstGeom>
          <a:noFill/>
        </p:spPr>
        <p:txBody>
          <a:bodyPr wrap="none" rtlCol="0">
            <a:spAutoFit/>
          </a:bodyPr>
          <a:lstStyle/>
          <a:p>
            <a:r>
              <a:rPr lang="en-US" sz="3200" b="1">
                <a:solidFill>
                  <a:schemeClr val="bg1"/>
                </a:solidFill>
              </a:rPr>
              <a:t>Questions: caldwell19@llnl.gov</a:t>
            </a:r>
          </a:p>
        </p:txBody>
      </p:sp>
    </p:spTree>
  </p:cSld>
  <p:clrMapOvr>
    <a:masterClrMapping/>
  </p:clrMapOvr>
</p:sld>
</file>

<file path=ppt/theme/theme1.xml><?xml version="1.0" encoding="utf-8"?>
<a:theme xmlns:a="http://schemas.openxmlformats.org/drawingml/2006/main" name="E3SM Widescreen with Foo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48B426CB-549E-8E4A-8F94-7EA9713233B7}" vid="{2AA87574-FEBA-0341-8B00-C174C1F7D981}"/>
    </a:ext>
  </a:extLst>
</a:theme>
</file>

<file path=ppt/theme/theme2.xml><?xml version="1.0" encoding="utf-8"?>
<a:theme xmlns:a="http://schemas.openxmlformats.org/drawingml/2006/main" name="1_ORNL">
  <a:themeElements>
    <a:clrScheme name="ECP 190214">
      <a:dk1>
        <a:sysClr val="windowText" lastClr="000000"/>
      </a:dk1>
      <a:lt1>
        <a:sysClr val="window" lastClr="FFFFFF"/>
      </a:lt1>
      <a:dk2>
        <a:srgbClr val="266092"/>
      </a:dk2>
      <a:lt2>
        <a:srgbClr val="FFFFFF"/>
      </a:lt2>
      <a:accent1>
        <a:srgbClr val="206C9E"/>
      </a:accent1>
      <a:accent2>
        <a:srgbClr val="84B641"/>
      </a:accent2>
      <a:accent3>
        <a:srgbClr val="1CA9C0"/>
      </a:accent3>
      <a:accent4>
        <a:srgbClr val="D33139"/>
      </a:accent4>
      <a:accent5>
        <a:srgbClr val="C8970C"/>
      </a:accent5>
      <a:accent6>
        <a:srgbClr val="5157A1"/>
      </a:accent6>
      <a:hlink>
        <a:srgbClr val="A03123"/>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ECP template 16x9 190214 for distribution" id="{F60C01E2-4C88-461C-BB45-E3174D3B54EA}" vid="{9DD0B4DE-E2B1-4354-9AF6-32596D7C2E2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1515</Words>
  <Application>Microsoft Macintosh PowerPoint</Application>
  <PresentationFormat>Widescreen</PresentationFormat>
  <Paragraphs>180</Paragraphs>
  <Slides>17</Slides>
  <Notes>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Aptos</vt:lpstr>
      <vt:lpstr>Arial</vt:lpstr>
      <vt:lpstr>Arial Black</vt:lpstr>
      <vt:lpstr>Calibri</vt:lpstr>
      <vt:lpstr>Cambria Math</vt:lpstr>
      <vt:lpstr>Century Gothic</vt:lpstr>
      <vt:lpstr>Open Sans</vt:lpstr>
      <vt:lpstr>E3SM Widescreen with Footer</vt:lpstr>
      <vt:lpstr>1_ORNL</vt:lpstr>
      <vt:lpstr>Using Short Simulations to Automate Tuning in a Global Storm-Resolving Model (GSRM)</vt:lpstr>
      <vt:lpstr>Introduction to GSRMs </vt:lpstr>
      <vt:lpstr>Climatological Tuning from Short Simulations?</vt:lpstr>
      <vt:lpstr>What Outputs to Optimize?</vt:lpstr>
      <vt:lpstr>Which Parameters Matter?</vt:lpstr>
      <vt:lpstr>Automated Calibration</vt:lpstr>
      <vt:lpstr>Improved Parameters</vt:lpstr>
      <vt:lpstr>Conclusions</vt:lpstr>
      <vt:lpstr>PowerPoint Presentation</vt:lpstr>
      <vt:lpstr>Tuning Parameters</vt:lpstr>
      <vt:lpstr>Spin-Up</vt:lpstr>
      <vt:lpstr>The Need for a Precise Surrogate</vt:lpstr>
      <vt:lpstr>Don’t Abandon That Tuning Parameter!</vt:lpstr>
      <vt:lpstr>Surrogate Skill</vt:lpstr>
      <vt:lpstr>Regional Improvements</vt:lpstr>
      <vt:lpstr>Improvement of Zonal Averages</vt:lpstr>
      <vt:lpstr>Improvement of PCP Distribution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Calibration of The Simple Cloud-Resolving E3SM Atmosphere Model (SCREAM)</dc:title>
  <dc:subject/>
  <dc:creator>Caldwell, Peter M.</dc:creator>
  <cp:keywords/>
  <dc:description/>
  <cp:lastModifiedBy>Caldwell, Peter M.</cp:lastModifiedBy>
  <cp:revision>1</cp:revision>
  <dcterms:created xsi:type="dcterms:W3CDTF">2024-03-17T22:21:31Z</dcterms:created>
  <dcterms:modified xsi:type="dcterms:W3CDTF">2024-12-09T10:49:26Z</dcterms:modified>
  <cp:category/>
</cp:coreProperties>
</file>