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7" r:id="rId2"/>
    <p:sldId id="313" r:id="rId3"/>
    <p:sldId id="1264" r:id="rId4"/>
    <p:sldId id="314" r:id="rId5"/>
    <p:sldId id="1265" r:id="rId6"/>
    <p:sldId id="316" r:id="rId7"/>
    <p:sldId id="315" r:id="rId8"/>
    <p:sldId id="317" r:id="rId9"/>
    <p:sldId id="321" r:id="rId10"/>
    <p:sldId id="312" r:id="rId11"/>
    <p:sldId id="258" r:id="rId12"/>
    <p:sldId id="320" r:id="rId13"/>
    <p:sldId id="1266" r:id="rId14"/>
    <p:sldId id="263" r:id="rId15"/>
    <p:sldId id="322" r:id="rId16"/>
    <p:sldId id="1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E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C4844E-7F21-D343-9A8D-5D1165855FB7}" v="9928" dt="2026-04-09T23:55:48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70"/>
    <p:restoredTop sz="94631"/>
  </p:normalViewPr>
  <p:slideViewPr>
    <p:cSldViewPr snapToGrid="0">
      <p:cViewPr varScale="1">
        <p:scale>
          <a:sx n="104" d="100"/>
          <a:sy n="104" d="100"/>
        </p:scale>
        <p:origin x="216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dwell, Peter M." userId="6a7a7e1c-dab3-43db-a9c6-25d539570ab1" providerId="ADAL" clId="{A76767C9-86A1-5F17-9FD3-E2F4A9BA659C}"/>
    <pc:docChg chg="custSel modSld">
      <pc:chgData name="Caldwell, Peter M." userId="6a7a7e1c-dab3-43db-a9c6-25d539570ab1" providerId="ADAL" clId="{A76767C9-86A1-5F17-9FD3-E2F4A9BA659C}" dt="2026-04-08T13:38:13.467" v="114" actId="20577"/>
      <pc:docMkLst>
        <pc:docMk/>
      </pc:docMkLst>
      <pc:sldChg chg="addSp modSp mod">
        <pc:chgData name="Caldwell, Peter M." userId="6a7a7e1c-dab3-43db-a9c6-25d539570ab1" providerId="ADAL" clId="{A76767C9-86A1-5F17-9FD3-E2F4A9BA659C}" dt="2026-04-08T13:38:13.467" v="114" actId="20577"/>
        <pc:sldMkLst>
          <pc:docMk/>
          <pc:sldMk cId="1706331528" sldId="316"/>
        </pc:sldMkLst>
        <pc:spChg chg="mod">
          <ac:chgData name="Caldwell, Peter M." userId="6a7a7e1c-dab3-43db-a9c6-25d539570ab1" providerId="ADAL" clId="{A76767C9-86A1-5F17-9FD3-E2F4A9BA659C}" dt="2026-04-08T13:37:18.948" v="65" actId="14100"/>
          <ac:spMkLst>
            <pc:docMk/>
            <pc:sldMk cId="1706331528" sldId="316"/>
            <ac:spMk id="3" creationId="{57B4EB81-3D49-D3CC-8587-627C27F41BFC}"/>
          </ac:spMkLst>
        </pc:spChg>
        <pc:spChg chg="add mod">
          <ac:chgData name="Caldwell, Peter M." userId="6a7a7e1c-dab3-43db-a9c6-25d539570ab1" providerId="ADAL" clId="{A76767C9-86A1-5F17-9FD3-E2F4A9BA659C}" dt="2026-04-08T13:38:13.467" v="114" actId="20577"/>
          <ac:spMkLst>
            <pc:docMk/>
            <pc:sldMk cId="1706331528" sldId="316"/>
            <ac:spMk id="4" creationId="{8CC19C3C-EB8A-08CB-CEEC-A1511BCE5593}"/>
          </ac:spMkLst>
        </pc:spChg>
      </pc:sldChg>
    </pc:docChg>
  </pc:docChgLst>
  <pc:docChgLst>
    <pc:chgData name="Caldwell, Peter M." userId="6a7a7e1c-dab3-43db-a9c6-25d539570ab1" providerId="ADAL" clId="{41CE0284-CB2C-5AF5-B63B-1B2C5D520D68}"/>
    <pc:docChg chg="undo custSel addSld delSld modSld sldOrd">
      <pc:chgData name="Caldwell, Peter M." userId="6a7a7e1c-dab3-43db-a9c6-25d539570ab1" providerId="ADAL" clId="{41CE0284-CB2C-5AF5-B63B-1B2C5D520D68}" dt="2026-04-09T23:55:48.852" v="12702"/>
      <pc:docMkLst>
        <pc:docMk/>
      </pc:docMkLst>
      <pc:sldChg chg="modSp mod">
        <pc:chgData name="Caldwell, Peter M." userId="6a7a7e1c-dab3-43db-a9c6-25d539570ab1" providerId="ADAL" clId="{41CE0284-CB2C-5AF5-B63B-1B2C5D520D68}" dt="2026-04-09T22:51:55.148" v="12221" actId="20577"/>
        <pc:sldMkLst>
          <pc:docMk/>
          <pc:sldMk cId="4275364796" sldId="257"/>
        </pc:sldMkLst>
        <pc:spChg chg="mod">
          <ac:chgData name="Caldwell, Peter M." userId="6a7a7e1c-dab3-43db-a9c6-25d539570ab1" providerId="ADAL" clId="{41CE0284-CB2C-5AF5-B63B-1B2C5D520D68}" dt="2026-04-08T16:46:24.136" v="2791" actId="403"/>
          <ac:spMkLst>
            <pc:docMk/>
            <pc:sldMk cId="4275364796" sldId="257"/>
            <ac:spMk id="4" creationId="{237BD81B-7CD1-0322-1C7F-417FBD19C72E}"/>
          </ac:spMkLst>
        </pc:spChg>
        <pc:spChg chg="mod">
          <ac:chgData name="Caldwell, Peter M." userId="6a7a7e1c-dab3-43db-a9c6-25d539570ab1" providerId="ADAL" clId="{41CE0284-CB2C-5AF5-B63B-1B2C5D520D68}" dt="2026-04-09T22:51:55.148" v="12221" actId="20577"/>
          <ac:spMkLst>
            <pc:docMk/>
            <pc:sldMk cId="4275364796" sldId="257"/>
            <ac:spMk id="5" creationId="{A3FCA16B-F3A4-CC27-ED46-6DE2C7F8745C}"/>
          </ac:spMkLst>
        </pc:spChg>
      </pc:sldChg>
      <pc:sldChg chg="addSp delSp modSp add mod">
        <pc:chgData name="Caldwell, Peter M." userId="6a7a7e1c-dab3-43db-a9c6-25d539570ab1" providerId="ADAL" clId="{41CE0284-CB2C-5AF5-B63B-1B2C5D520D68}" dt="2026-04-09T23:55:19.160" v="12701" actId="20577"/>
        <pc:sldMkLst>
          <pc:docMk/>
          <pc:sldMk cId="0" sldId="258"/>
        </pc:sldMkLst>
        <pc:spChg chg="add mod">
          <ac:chgData name="Caldwell, Peter M." userId="6a7a7e1c-dab3-43db-a9c6-25d539570ab1" providerId="ADAL" clId="{41CE0284-CB2C-5AF5-B63B-1B2C5D520D68}" dt="2026-04-09T23:55:19.160" v="12701" actId="20577"/>
          <ac:spMkLst>
            <pc:docMk/>
            <pc:sldMk cId="0" sldId="258"/>
            <ac:spMk id="2" creationId="{4503802F-F7F7-1B34-3EFB-BB84C3D3AA0F}"/>
          </ac:spMkLst>
        </pc:spChg>
        <pc:spChg chg="add mod">
          <ac:chgData name="Caldwell, Peter M." userId="6a7a7e1c-dab3-43db-a9c6-25d539570ab1" providerId="ADAL" clId="{41CE0284-CB2C-5AF5-B63B-1B2C5D520D68}" dt="2026-04-09T17:21:09.319" v="11696" actId="167"/>
          <ac:spMkLst>
            <pc:docMk/>
            <pc:sldMk cId="0" sldId="258"/>
            <ac:spMk id="3" creationId="{A8FD71F4-3E73-78B2-E9E5-E1CEC2BBE6FB}"/>
          </ac:spMkLst>
        </pc:spChg>
        <pc:spChg chg="add mod">
          <ac:chgData name="Caldwell, Peter M." userId="6a7a7e1c-dab3-43db-a9c6-25d539570ab1" providerId="ADAL" clId="{41CE0284-CB2C-5AF5-B63B-1B2C5D520D68}" dt="2026-04-09T22:54:57.686" v="12265" actId="20577"/>
          <ac:spMkLst>
            <pc:docMk/>
            <pc:sldMk cId="0" sldId="258"/>
            <ac:spMk id="4" creationId="{0516C7CD-31AE-EB20-C48A-7F877DFBE1C9}"/>
          </ac:spMkLst>
        </pc:spChg>
        <pc:spChg chg="mod">
          <ac:chgData name="Caldwell, Peter M." userId="6a7a7e1c-dab3-43db-a9c6-25d539570ab1" providerId="ADAL" clId="{41CE0284-CB2C-5AF5-B63B-1B2C5D520D68}" dt="2026-04-09T17:20:09.036" v="11690" actId="1076"/>
          <ac:spMkLst>
            <pc:docMk/>
            <pc:sldMk cId="0" sldId="258"/>
            <ac:spMk id="6" creationId="{D8D364BA-5E01-B3B8-EEE4-45F76901083D}"/>
          </ac:spMkLst>
        </pc:spChg>
        <pc:spChg chg="mod">
          <ac:chgData name="Caldwell, Peter M." userId="6a7a7e1c-dab3-43db-a9c6-25d539570ab1" providerId="ADAL" clId="{41CE0284-CB2C-5AF5-B63B-1B2C5D520D68}" dt="2026-04-09T17:20:17.114" v="11691" actId="1076"/>
          <ac:spMkLst>
            <pc:docMk/>
            <pc:sldMk cId="0" sldId="258"/>
            <ac:spMk id="8" creationId="{682B1F80-359A-136F-27A8-A56149E4DF8F}"/>
          </ac:spMkLst>
        </pc:spChg>
        <pc:spChg chg="mod">
          <ac:chgData name="Caldwell, Peter M." userId="6a7a7e1c-dab3-43db-a9c6-25d539570ab1" providerId="ADAL" clId="{41CE0284-CB2C-5AF5-B63B-1B2C5D520D68}" dt="2026-04-09T17:20:38.470" v="11694" actId="1076"/>
          <ac:spMkLst>
            <pc:docMk/>
            <pc:sldMk cId="0" sldId="258"/>
            <ac:spMk id="9" creationId="{05D57854-9A44-615E-B42F-BAA0C66FA731}"/>
          </ac:spMkLst>
        </pc:spChg>
        <pc:spChg chg="mod">
          <ac:chgData name="Caldwell, Peter M." userId="6a7a7e1c-dab3-43db-a9c6-25d539570ab1" providerId="ADAL" clId="{41CE0284-CB2C-5AF5-B63B-1B2C5D520D68}" dt="2026-04-09T17:20:31.379" v="11693" actId="1076"/>
          <ac:spMkLst>
            <pc:docMk/>
            <pc:sldMk cId="0" sldId="258"/>
            <ac:spMk id="10" creationId="{116BEE55-C074-2C9F-202B-0FA30ACE099D}"/>
          </ac:spMkLst>
        </pc:spChg>
        <pc:spChg chg="mod">
          <ac:chgData name="Caldwell, Peter M." userId="6a7a7e1c-dab3-43db-a9c6-25d539570ab1" providerId="ADAL" clId="{41CE0284-CB2C-5AF5-B63B-1B2C5D520D68}" dt="2026-04-09T22:54:48.694" v="12253" actId="20577"/>
          <ac:spMkLst>
            <pc:docMk/>
            <pc:sldMk cId="0" sldId="258"/>
            <ac:spMk id="11" creationId="{B7D27ED9-B6BB-8D5A-C42D-73D4899A1AC3}"/>
          </ac:spMkLst>
        </pc:spChg>
        <pc:spChg chg="mod">
          <ac:chgData name="Caldwell, Peter M." userId="6a7a7e1c-dab3-43db-a9c6-25d539570ab1" providerId="ADAL" clId="{41CE0284-CB2C-5AF5-B63B-1B2C5D520D68}" dt="2026-04-09T22:54:53.357" v="12259" actId="20577"/>
          <ac:spMkLst>
            <pc:docMk/>
            <pc:sldMk cId="0" sldId="258"/>
            <ac:spMk id="12" creationId="{E9FDA054-0542-FEA1-757B-32D20545BBE3}"/>
          </ac:spMkLst>
        </pc:spChg>
        <pc:spChg chg="add del mod">
          <ac:chgData name="Caldwell, Peter M." userId="6a7a7e1c-dab3-43db-a9c6-25d539570ab1" providerId="ADAL" clId="{41CE0284-CB2C-5AF5-B63B-1B2C5D520D68}" dt="2026-04-09T17:23:22.612" v="11839" actId="478"/>
          <ac:spMkLst>
            <pc:docMk/>
            <pc:sldMk cId="0" sldId="258"/>
            <ac:spMk id="13" creationId="{95EBF558-12B4-2EB4-A06D-39793A343529}"/>
          </ac:spMkLst>
        </pc:spChg>
        <pc:spChg chg="add mod">
          <ac:chgData name="Caldwell, Peter M." userId="6a7a7e1c-dab3-43db-a9c6-25d539570ab1" providerId="ADAL" clId="{41CE0284-CB2C-5AF5-B63B-1B2C5D520D68}" dt="2026-04-09T22:55:35.485" v="12301" actId="20577"/>
          <ac:spMkLst>
            <pc:docMk/>
            <pc:sldMk cId="0" sldId="258"/>
            <ac:spMk id="14" creationId="{D81A97E2-14AF-2E52-4991-39E1B11B79D6}"/>
          </ac:spMkLst>
        </pc:spChg>
        <pc:spChg chg="add mod">
          <ac:chgData name="Caldwell, Peter M." userId="6a7a7e1c-dab3-43db-a9c6-25d539570ab1" providerId="ADAL" clId="{41CE0284-CB2C-5AF5-B63B-1B2C5D520D68}" dt="2026-04-09T22:56:15.674" v="12322" actId="1076"/>
          <ac:spMkLst>
            <pc:docMk/>
            <pc:sldMk cId="0" sldId="258"/>
            <ac:spMk id="15" creationId="{7F4C2495-0641-9BC9-4CD0-338A54A2EA89}"/>
          </ac:spMkLst>
        </pc:spChg>
        <pc:spChg chg="del mod">
          <ac:chgData name="Caldwell, Peter M." userId="6a7a7e1c-dab3-43db-a9c6-25d539570ab1" providerId="ADAL" clId="{41CE0284-CB2C-5AF5-B63B-1B2C5D520D68}" dt="2026-04-09T17:23:14.070" v="11838" actId="478"/>
          <ac:spMkLst>
            <pc:docMk/>
            <pc:sldMk cId="0" sldId="258"/>
            <ac:spMk id="189" creationId="{00000000-0000-0000-0000-000000000000}"/>
          </ac:spMkLst>
        </pc:spChg>
        <pc:spChg chg="del">
          <ac:chgData name="Caldwell, Peter M." userId="6a7a7e1c-dab3-43db-a9c6-25d539570ab1" providerId="ADAL" clId="{41CE0284-CB2C-5AF5-B63B-1B2C5D520D68}" dt="2026-04-09T17:20:23.861" v="11692" actId="478"/>
          <ac:spMkLst>
            <pc:docMk/>
            <pc:sldMk cId="0" sldId="258"/>
            <ac:spMk id="208" creationId="{00000000-0000-0000-0000-000000000000}"/>
          </ac:spMkLst>
        </pc:spChg>
        <pc:picChg chg="mod">
          <ac:chgData name="Caldwell, Peter M." userId="6a7a7e1c-dab3-43db-a9c6-25d539570ab1" providerId="ADAL" clId="{41CE0284-CB2C-5AF5-B63B-1B2C5D520D68}" dt="2026-04-09T17:19:51.771" v="11689" actId="1076"/>
          <ac:picMkLst>
            <pc:docMk/>
            <pc:sldMk cId="0" sldId="258"/>
            <ac:picMk id="5" creationId="{EB7BBA37-5E58-8799-C25E-DD7F8673898C}"/>
          </ac:picMkLst>
        </pc:picChg>
      </pc:sldChg>
      <pc:sldChg chg="addSp delSp modSp mod">
        <pc:chgData name="Caldwell, Peter M." userId="6a7a7e1c-dab3-43db-a9c6-25d539570ab1" providerId="ADAL" clId="{41CE0284-CB2C-5AF5-B63B-1B2C5D520D68}" dt="2026-04-09T23:11:47.803" v="12574" actId="1076"/>
        <pc:sldMkLst>
          <pc:docMk/>
          <pc:sldMk cId="2973695136" sldId="263"/>
        </pc:sldMkLst>
        <pc:spChg chg="mod">
          <ac:chgData name="Caldwell, Peter M." userId="6a7a7e1c-dab3-43db-a9c6-25d539570ab1" providerId="ADAL" clId="{41CE0284-CB2C-5AF5-B63B-1B2C5D520D68}" dt="2026-04-08T23:14:06.888" v="6827" actId="255"/>
          <ac:spMkLst>
            <pc:docMk/>
            <pc:sldMk cId="2973695136" sldId="263"/>
            <ac:spMk id="2" creationId="{6AECA236-D0D6-8150-E742-B639DCFBE58E}"/>
          </ac:spMkLst>
        </pc:spChg>
        <pc:spChg chg="mod">
          <ac:chgData name="Caldwell, Peter M." userId="6a7a7e1c-dab3-43db-a9c6-25d539570ab1" providerId="ADAL" clId="{41CE0284-CB2C-5AF5-B63B-1B2C5D520D68}" dt="2026-04-08T23:21:35.932" v="7373" actId="20577"/>
          <ac:spMkLst>
            <pc:docMk/>
            <pc:sldMk cId="2973695136" sldId="263"/>
            <ac:spMk id="3" creationId="{A14F9E95-7197-7A13-F589-A53322D5025B}"/>
          </ac:spMkLst>
        </pc:spChg>
        <pc:spChg chg="add mod">
          <ac:chgData name="Caldwell, Peter M." userId="6a7a7e1c-dab3-43db-a9c6-25d539570ab1" providerId="ADAL" clId="{41CE0284-CB2C-5AF5-B63B-1B2C5D520D68}" dt="2026-04-09T23:00:43.690" v="12341" actId="1036"/>
          <ac:spMkLst>
            <pc:docMk/>
            <pc:sldMk cId="2973695136" sldId="263"/>
            <ac:spMk id="4" creationId="{D1582B8D-02EB-361C-760A-0A7D597A56D9}"/>
          </ac:spMkLst>
        </pc:spChg>
        <pc:spChg chg="add del mod">
          <ac:chgData name="Caldwell, Peter M." userId="6a7a7e1c-dab3-43db-a9c6-25d539570ab1" providerId="ADAL" clId="{41CE0284-CB2C-5AF5-B63B-1B2C5D520D68}" dt="2026-04-09T23:03:03.653" v="12474" actId="478"/>
          <ac:spMkLst>
            <pc:docMk/>
            <pc:sldMk cId="2973695136" sldId="263"/>
            <ac:spMk id="5" creationId="{E84CD411-E671-5496-5E19-1831B51A7FB3}"/>
          </ac:spMkLst>
        </pc:spChg>
        <pc:spChg chg="mod">
          <ac:chgData name="Caldwell, Peter M." userId="6a7a7e1c-dab3-43db-a9c6-25d539570ab1" providerId="ADAL" clId="{41CE0284-CB2C-5AF5-B63B-1B2C5D520D68}" dt="2026-04-09T23:03:32.541" v="12526" actId="20577"/>
          <ac:spMkLst>
            <pc:docMk/>
            <pc:sldMk cId="2973695136" sldId="263"/>
            <ac:spMk id="7" creationId="{1A482F59-A0F7-7FE5-622E-8EDE8031663D}"/>
          </ac:spMkLst>
        </pc:spChg>
        <pc:spChg chg="add mod">
          <ac:chgData name="Caldwell, Peter M." userId="6a7a7e1c-dab3-43db-a9c6-25d539570ab1" providerId="ADAL" clId="{41CE0284-CB2C-5AF5-B63B-1B2C5D520D68}" dt="2026-04-09T23:11:47.803" v="12574" actId="1076"/>
          <ac:spMkLst>
            <pc:docMk/>
            <pc:sldMk cId="2973695136" sldId="263"/>
            <ac:spMk id="11" creationId="{69398280-470A-47B2-52FA-9720E665D6AA}"/>
          </ac:spMkLst>
        </pc:spChg>
        <pc:picChg chg="mod">
          <ac:chgData name="Caldwell, Peter M." userId="6a7a7e1c-dab3-43db-a9c6-25d539570ab1" providerId="ADAL" clId="{41CE0284-CB2C-5AF5-B63B-1B2C5D520D68}" dt="2026-04-09T23:00:54.209" v="12342" actId="732"/>
          <ac:picMkLst>
            <pc:docMk/>
            <pc:sldMk cId="2973695136" sldId="263"/>
            <ac:picMk id="6" creationId="{DF8B0B41-FA12-B767-B4D5-E47332036B4F}"/>
          </ac:picMkLst>
        </pc:picChg>
      </pc:sldChg>
      <pc:sldChg chg="addSp modSp mod ord">
        <pc:chgData name="Caldwell, Peter M." userId="6a7a7e1c-dab3-43db-a9c6-25d539570ab1" providerId="ADAL" clId="{41CE0284-CB2C-5AF5-B63B-1B2C5D520D68}" dt="2026-04-08T22:45:57.390" v="6141" actId="1076"/>
        <pc:sldMkLst>
          <pc:docMk/>
          <pc:sldMk cId="2016259656" sldId="312"/>
        </pc:sldMkLst>
        <pc:spChg chg="mod">
          <ac:chgData name="Caldwell, Peter M." userId="6a7a7e1c-dab3-43db-a9c6-25d539570ab1" providerId="ADAL" clId="{41CE0284-CB2C-5AF5-B63B-1B2C5D520D68}" dt="2026-04-08T22:40:51.250" v="5957" actId="255"/>
          <ac:spMkLst>
            <pc:docMk/>
            <pc:sldMk cId="2016259656" sldId="312"/>
            <ac:spMk id="2" creationId="{7A15492F-DDDC-8881-339F-D6D13A966789}"/>
          </ac:spMkLst>
        </pc:spChg>
        <pc:spChg chg="mod">
          <ac:chgData name="Caldwell, Peter M." userId="6a7a7e1c-dab3-43db-a9c6-25d539570ab1" providerId="ADAL" clId="{41CE0284-CB2C-5AF5-B63B-1B2C5D520D68}" dt="2026-04-08T22:37:40.457" v="5855" actId="20577"/>
          <ac:spMkLst>
            <pc:docMk/>
            <pc:sldMk cId="2016259656" sldId="312"/>
            <ac:spMk id="3" creationId="{4A2E2F6F-DD77-BCA1-4294-7C0C429E8B70}"/>
          </ac:spMkLst>
        </pc:spChg>
        <pc:spChg chg="mod">
          <ac:chgData name="Caldwell, Peter M." userId="6a7a7e1c-dab3-43db-a9c6-25d539570ab1" providerId="ADAL" clId="{41CE0284-CB2C-5AF5-B63B-1B2C5D520D68}" dt="2026-04-08T22:42:41.463" v="6003" actId="14100"/>
          <ac:spMkLst>
            <pc:docMk/>
            <pc:sldMk cId="2016259656" sldId="312"/>
            <ac:spMk id="8" creationId="{45FCA6C5-BD18-22A0-A0EC-7A2C3CB733D8}"/>
          </ac:spMkLst>
        </pc:spChg>
        <pc:spChg chg="add mod">
          <ac:chgData name="Caldwell, Peter M." userId="6a7a7e1c-dab3-43db-a9c6-25d539570ab1" providerId="ADAL" clId="{41CE0284-CB2C-5AF5-B63B-1B2C5D520D68}" dt="2026-04-08T22:45:57.390" v="6141" actId="1076"/>
          <ac:spMkLst>
            <pc:docMk/>
            <pc:sldMk cId="2016259656" sldId="312"/>
            <ac:spMk id="9" creationId="{92C26D40-9585-F46F-00FF-BCB07F2A3FA2}"/>
          </ac:spMkLst>
        </pc:spChg>
        <pc:graphicFrameChg chg="mod">
          <ac:chgData name="Caldwell, Peter M." userId="6a7a7e1c-dab3-43db-a9c6-25d539570ab1" providerId="ADAL" clId="{41CE0284-CB2C-5AF5-B63B-1B2C5D520D68}" dt="2026-04-08T22:42:48.201" v="6004" actId="1076"/>
          <ac:graphicFrameMkLst>
            <pc:docMk/>
            <pc:sldMk cId="2016259656" sldId="312"/>
            <ac:graphicFrameMk id="6" creationId="{EFA8702D-B440-CE05-9CEE-93D0B4442E01}"/>
          </ac:graphicFrameMkLst>
        </pc:graphicFrameChg>
        <pc:picChg chg="add mod">
          <ac:chgData name="Caldwell, Peter M." userId="6a7a7e1c-dab3-43db-a9c6-25d539570ab1" providerId="ADAL" clId="{41CE0284-CB2C-5AF5-B63B-1B2C5D520D68}" dt="2026-04-08T22:45:54.054" v="6140" actId="1076"/>
          <ac:picMkLst>
            <pc:docMk/>
            <pc:sldMk cId="2016259656" sldId="312"/>
            <ac:picMk id="7" creationId="{F0378339-0F2B-30EF-7D04-37825B937AFE}"/>
          </ac:picMkLst>
        </pc:picChg>
      </pc:sldChg>
      <pc:sldChg chg="addSp delSp modSp new mod">
        <pc:chgData name="Caldwell, Peter M." userId="6a7a7e1c-dab3-43db-a9c6-25d539570ab1" providerId="ADAL" clId="{41CE0284-CB2C-5AF5-B63B-1B2C5D520D68}" dt="2026-04-09T23:25:11.352" v="12618" actId="1036"/>
        <pc:sldMkLst>
          <pc:docMk/>
          <pc:sldMk cId="107310453" sldId="313"/>
        </pc:sldMkLst>
        <pc:spChg chg="mod">
          <ac:chgData name="Caldwell, Peter M." userId="6a7a7e1c-dab3-43db-a9c6-25d539570ab1" providerId="ADAL" clId="{41CE0284-CB2C-5AF5-B63B-1B2C5D520D68}" dt="2026-04-07T21:36:10.238" v="613" actId="20577"/>
          <ac:spMkLst>
            <pc:docMk/>
            <pc:sldMk cId="107310453" sldId="313"/>
            <ac:spMk id="2" creationId="{8AED9780-1B9B-E3E6-B551-649B4AB56629}"/>
          </ac:spMkLst>
        </pc:spChg>
        <pc:spChg chg="mod">
          <ac:chgData name="Caldwell, Peter M." userId="6a7a7e1c-dab3-43db-a9c6-25d539570ab1" providerId="ADAL" clId="{41CE0284-CB2C-5AF5-B63B-1B2C5D520D68}" dt="2026-04-08T17:21:58.155" v="3293" actId="14100"/>
          <ac:spMkLst>
            <pc:docMk/>
            <pc:sldMk cId="107310453" sldId="313"/>
            <ac:spMk id="3" creationId="{0A112DB0-73C1-D077-18F7-F1D1AB3A6CB3}"/>
          </ac:spMkLst>
        </pc:spChg>
        <pc:spChg chg="add mod">
          <ac:chgData name="Caldwell, Peter M." userId="6a7a7e1c-dab3-43db-a9c6-25d539570ab1" providerId="ADAL" clId="{41CE0284-CB2C-5AF5-B63B-1B2C5D520D68}" dt="2026-04-08T17:41:58.935" v="4002" actId="20577"/>
          <ac:spMkLst>
            <pc:docMk/>
            <pc:sldMk cId="107310453" sldId="313"/>
            <ac:spMk id="11" creationId="{3F66090F-D4CA-BC1C-6FF4-625001083C1D}"/>
          </ac:spMkLst>
        </pc:spChg>
        <pc:spChg chg="add mod">
          <ac:chgData name="Caldwell, Peter M." userId="6a7a7e1c-dab3-43db-a9c6-25d539570ab1" providerId="ADAL" clId="{41CE0284-CB2C-5AF5-B63B-1B2C5D520D68}" dt="2026-04-08T18:04:45.613" v="4398" actId="1038"/>
          <ac:spMkLst>
            <pc:docMk/>
            <pc:sldMk cId="107310453" sldId="313"/>
            <ac:spMk id="16" creationId="{E92E93E6-ECA1-89CF-8938-A2A78EC09D9D}"/>
          </ac:spMkLst>
        </pc:spChg>
        <pc:spChg chg="add mod">
          <ac:chgData name="Caldwell, Peter M." userId="6a7a7e1c-dab3-43db-a9c6-25d539570ab1" providerId="ADAL" clId="{41CE0284-CB2C-5AF5-B63B-1B2C5D520D68}" dt="2026-04-09T23:25:11.352" v="12618" actId="1036"/>
          <ac:spMkLst>
            <pc:docMk/>
            <pc:sldMk cId="107310453" sldId="313"/>
            <ac:spMk id="17" creationId="{73EDE7FD-0E55-8692-6E0A-64DC4FD4BB5F}"/>
          </ac:spMkLst>
        </pc:spChg>
        <pc:picChg chg="add del mod">
          <ac:chgData name="Caldwell, Peter M." userId="6a7a7e1c-dab3-43db-a9c6-25d539570ab1" providerId="ADAL" clId="{41CE0284-CB2C-5AF5-B63B-1B2C5D520D68}" dt="2026-04-08T16:39:48.638" v="2625" actId="478"/>
          <ac:picMkLst>
            <pc:docMk/>
            <pc:sldMk cId="107310453" sldId="313"/>
            <ac:picMk id="5" creationId="{9B21C729-B7B0-E598-8284-A9F92310FD8E}"/>
          </ac:picMkLst>
        </pc:picChg>
        <pc:picChg chg="add mod">
          <ac:chgData name="Caldwell, Peter M." userId="6a7a7e1c-dab3-43db-a9c6-25d539570ab1" providerId="ADAL" clId="{41CE0284-CB2C-5AF5-B63B-1B2C5D520D68}" dt="2026-04-07T22:23:14.942" v="1598" actId="14100"/>
          <ac:picMkLst>
            <pc:docMk/>
            <pc:sldMk cId="107310453" sldId="313"/>
            <ac:picMk id="6" creationId="{012D08C1-17B2-35A7-13D9-8D56A4A291EA}"/>
          </ac:picMkLst>
        </pc:picChg>
        <pc:picChg chg="add del mod">
          <ac:chgData name="Caldwell, Peter M." userId="6a7a7e1c-dab3-43db-a9c6-25d539570ab1" providerId="ADAL" clId="{41CE0284-CB2C-5AF5-B63B-1B2C5D520D68}" dt="2026-04-08T17:02:06.703" v="2819" actId="478"/>
          <ac:picMkLst>
            <pc:docMk/>
            <pc:sldMk cId="107310453" sldId="313"/>
            <ac:picMk id="8" creationId="{B39EF55D-3275-154D-0D11-BDCDCCE90E00}"/>
          </ac:picMkLst>
        </pc:picChg>
        <pc:picChg chg="add del mod">
          <ac:chgData name="Caldwell, Peter M." userId="6a7a7e1c-dab3-43db-a9c6-25d539570ab1" providerId="ADAL" clId="{41CE0284-CB2C-5AF5-B63B-1B2C5D520D68}" dt="2026-04-08T17:52:52.573" v="4081" actId="478"/>
          <ac:picMkLst>
            <pc:docMk/>
            <pc:sldMk cId="107310453" sldId="313"/>
            <ac:picMk id="10" creationId="{DD74A7ED-3E3C-FDD8-267A-190E53BAD553}"/>
          </ac:picMkLst>
        </pc:picChg>
        <pc:picChg chg="add mod">
          <ac:chgData name="Caldwell, Peter M." userId="6a7a7e1c-dab3-43db-a9c6-25d539570ab1" providerId="ADAL" clId="{41CE0284-CB2C-5AF5-B63B-1B2C5D520D68}" dt="2026-04-08T17:53:39.941" v="4087" actId="1076"/>
          <ac:picMkLst>
            <pc:docMk/>
            <pc:sldMk cId="107310453" sldId="313"/>
            <ac:picMk id="15" creationId="{941850F6-3C4C-061D-44C6-48CBEDA2F667}"/>
          </ac:picMkLst>
        </pc:picChg>
        <pc:cxnChg chg="add mod">
          <ac:chgData name="Caldwell, Peter M." userId="6a7a7e1c-dab3-43db-a9c6-25d539570ab1" providerId="ADAL" clId="{41CE0284-CB2C-5AF5-B63B-1B2C5D520D68}" dt="2026-04-08T17:41:58.935" v="4002" actId="20577"/>
          <ac:cxnSpMkLst>
            <pc:docMk/>
            <pc:sldMk cId="107310453" sldId="313"/>
            <ac:cxnSpMk id="13" creationId="{3EC0A832-7A5D-2E1E-B74C-F164BCB953BA}"/>
          </ac:cxnSpMkLst>
        </pc:cxnChg>
      </pc:sldChg>
      <pc:sldChg chg="addSp modSp new mod">
        <pc:chgData name="Caldwell, Peter M." userId="6a7a7e1c-dab3-43db-a9c6-25d539570ab1" providerId="ADAL" clId="{41CE0284-CB2C-5AF5-B63B-1B2C5D520D68}" dt="2026-04-08T22:38:07.881" v="5862" actId="20577"/>
        <pc:sldMkLst>
          <pc:docMk/>
          <pc:sldMk cId="575730081" sldId="314"/>
        </pc:sldMkLst>
        <pc:spChg chg="mod">
          <ac:chgData name="Caldwell, Peter M." userId="6a7a7e1c-dab3-43db-a9c6-25d539570ab1" providerId="ADAL" clId="{41CE0284-CB2C-5AF5-B63B-1B2C5D520D68}" dt="2026-04-07T21:36:15.406" v="617" actId="20577"/>
          <ac:spMkLst>
            <pc:docMk/>
            <pc:sldMk cId="575730081" sldId="314"/>
            <ac:spMk id="2" creationId="{41C86031-0998-2004-0844-CA97C5188285}"/>
          </ac:spMkLst>
        </pc:spChg>
        <pc:spChg chg="mod">
          <ac:chgData name="Caldwell, Peter M." userId="6a7a7e1c-dab3-43db-a9c6-25d539570ab1" providerId="ADAL" clId="{41CE0284-CB2C-5AF5-B63B-1B2C5D520D68}" dt="2026-04-08T17:43:22.334" v="4070" actId="14100"/>
          <ac:spMkLst>
            <pc:docMk/>
            <pc:sldMk cId="575730081" sldId="314"/>
            <ac:spMk id="3" creationId="{263E78F7-4314-471C-36CC-48EB4AAB7E04}"/>
          </ac:spMkLst>
        </pc:spChg>
        <pc:spChg chg="add mod">
          <ac:chgData name="Caldwell, Peter M." userId="6a7a7e1c-dab3-43db-a9c6-25d539570ab1" providerId="ADAL" clId="{41CE0284-CB2C-5AF5-B63B-1B2C5D520D68}" dt="2026-04-08T17:43:28.358" v="4071" actId="1076"/>
          <ac:spMkLst>
            <pc:docMk/>
            <pc:sldMk cId="575730081" sldId="314"/>
            <ac:spMk id="6" creationId="{17893489-2E0D-E735-C0F2-15ABE78C8197}"/>
          </ac:spMkLst>
        </pc:spChg>
        <pc:spChg chg="add mod">
          <ac:chgData name="Caldwell, Peter M." userId="6a7a7e1c-dab3-43db-a9c6-25d539570ab1" providerId="ADAL" clId="{41CE0284-CB2C-5AF5-B63B-1B2C5D520D68}" dt="2026-04-08T22:38:07.881" v="5862" actId="20577"/>
          <ac:spMkLst>
            <pc:docMk/>
            <pc:sldMk cId="575730081" sldId="314"/>
            <ac:spMk id="7" creationId="{271890EA-C467-F253-6518-6C43389234F6}"/>
          </ac:spMkLst>
        </pc:spChg>
        <pc:picChg chg="add mod">
          <ac:chgData name="Caldwell, Peter M." userId="6a7a7e1c-dab3-43db-a9c6-25d539570ab1" providerId="ADAL" clId="{41CE0284-CB2C-5AF5-B63B-1B2C5D520D68}" dt="2026-04-07T21:31:19.810" v="398" actId="14100"/>
          <ac:picMkLst>
            <pc:docMk/>
            <pc:sldMk cId="575730081" sldId="314"/>
            <ac:picMk id="5" creationId="{BA2F293F-3B78-CA73-ADF6-19672A0356FC}"/>
          </ac:picMkLst>
        </pc:picChg>
      </pc:sldChg>
      <pc:sldChg chg="modSp new mod">
        <pc:chgData name="Caldwell, Peter M." userId="6a7a7e1c-dab3-43db-a9c6-25d539570ab1" providerId="ADAL" clId="{41CE0284-CB2C-5AF5-B63B-1B2C5D520D68}" dt="2026-04-09T23:26:27.150" v="12675" actId="20577"/>
        <pc:sldMkLst>
          <pc:docMk/>
          <pc:sldMk cId="352312609" sldId="315"/>
        </pc:sldMkLst>
        <pc:spChg chg="mod">
          <ac:chgData name="Caldwell, Peter M." userId="6a7a7e1c-dab3-43db-a9c6-25d539570ab1" providerId="ADAL" clId="{41CE0284-CB2C-5AF5-B63B-1B2C5D520D68}" dt="2026-04-08T16:29:26.586" v="2473" actId="20577"/>
          <ac:spMkLst>
            <pc:docMk/>
            <pc:sldMk cId="352312609" sldId="315"/>
            <ac:spMk id="2" creationId="{6CF566B9-CD50-656A-7AC9-B034C8E0D04D}"/>
          </ac:spMkLst>
        </pc:spChg>
        <pc:spChg chg="mod">
          <ac:chgData name="Caldwell, Peter M." userId="6a7a7e1c-dab3-43db-a9c6-25d539570ab1" providerId="ADAL" clId="{41CE0284-CB2C-5AF5-B63B-1B2C5D520D68}" dt="2026-04-09T23:26:27.150" v="12675" actId="20577"/>
          <ac:spMkLst>
            <pc:docMk/>
            <pc:sldMk cId="352312609" sldId="315"/>
            <ac:spMk id="3" creationId="{42AB791A-8463-069A-FE98-15A6116E5853}"/>
          </ac:spMkLst>
        </pc:spChg>
      </pc:sldChg>
      <pc:sldChg chg="addSp modSp new mod ord">
        <pc:chgData name="Caldwell, Peter M." userId="6a7a7e1c-dab3-43db-a9c6-25d539570ab1" providerId="ADAL" clId="{41CE0284-CB2C-5AF5-B63B-1B2C5D520D68}" dt="2026-04-08T22:39:05.363" v="5906" actId="20578"/>
        <pc:sldMkLst>
          <pc:docMk/>
          <pc:sldMk cId="1706331528" sldId="316"/>
        </pc:sldMkLst>
        <pc:spChg chg="mod">
          <ac:chgData name="Caldwell, Peter M." userId="6a7a7e1c-dab3-43db-a9c6-25d539570ab1" providerId="ADAL" clId="{41CE0284-CB2C-5AF5-B63B-1B2C5D520D68}" dt="2026-04-07T21:37:13.076" v="708" actId="20577"/>
          <ac:spMkLst>
            <pc:docMk/>
            <pc:sldMk cId="1706331528" sldId="316"/>
            <ac:spMk id="2" creationId="{4A0D186E-B984-FAAB-DD67-E6488D7CA30E}"/>
          </ac:spMkLst>
        </pc:spChg>
        <pc:spChg chg="mod">
          <ac:chgData name="Caldwell, Peter M." userId="6a7a7e1c-dab3-43db-a9c6-25d539570ab1" providerId="ADAL" clId="{41CE0284-CB2C-5AF5-B63B-1B2C5D520D68}" dt="2026-04-08T18:52:16.912" v="4450" actId="14100"/>
          <ac:spMkLst>
            <pc:docMk/>
            <pc:sldMk cId="1706331528" sldId="316"/>
            <ac:spMk id="3" creationId="{57B4EB81-3D49-D3CC-8587-627C27F41BFC}"/>
          </ac:spMkLst>
        </pc:spChg>
        <pc:spChg chg="mod">
          <ac:chgData name="Caldwell, Peter M." userId="6a7a7e1c-dab3-43db-a9c6-25d539570ab1" providerId="ADAL" clId="{41CE0284-CB2C-5AF5-B63B-1B2C5D520D68}" dt="2026-04-08T16:23:24.204" v="2324" actId="1076"/>
          <ac:spMkLst>
            <pc:docMk/>
            <pc:sldMk cId="1706331528" sldId="316"/>
            <ac:spMk id="4" creationId="{8CC19C3C-EB8A-08CB-CEEC-A1511BCE5593}"/>
          </ac:spMkLst>
        </pc:spChg>
        <pc:spChg chg="add mod">
          <ac:chgData name="Caldwell, Peter M." userId="6a7a7e1c-dab3-43db-a9c6-25d539570ab1" providerId="ADAL" clId="{41CE0284-CB2C-5AF5-B63B-1B2C5D520D68}" dt="2026-04-08T16:46:06.351" v="2788" actId="1076"/>
          <ac:spMkLst>
            <pc:docMk/>
            <pc:sldMk cId="1706331528" sldId="316"/>
            <ac:spMk id="7" creationId="{074FB26A-5CDF-0065-7AB0-C6F418485529}"/>
          </ac:spMkLst>
        </pc:spChg>
        <pc:picChg chg="add mod">
          <ac:chgData name="Caldwell, Peter M." userId="6a7a7e1c-dab3-43db-a9c6-25d539570ab1" providerId="ADAL" clId="{41CE0284-CB2C-5AF5-B63B-1B2C5D520D68}" dt="2026-04-08T16:44:14.041" v="2639" actId="1076"/>
          <ac:picMkLst>
            <pc:docMk/>
            <pc:sldMk cId="1706331528" sldId="316"/>
            <ac:picMk id="6" creationId="{E49E767B-988B-07A0-B228-CF862A2500A2}"/>
          </ac:picMkLst>
        </pc:picChg>
      </pc:sldChg>
      <pc:sldChg chg="addSp delSp modSp new mod modAnim">
        <pc:chgData name="Caldwell, Peter M." userId="6a7a7e1c-dab3-43db-a9c6-25d539570ab1" providerId="ADAL" clId="{41CE0284-CB2C-5AF5-B63B-1B2C5D520D68}" dt="2026-04-09T23:55:48.852" v="12702"/>
        <pc:sldMkLst>
          <pc:docMk/>
          <pc:sldMk cId="3993087786" sldId="317"/>
        </pc:sldMkLst>
        <pc:spChg chg="mod">
          <ac:chgData name="Caldwell, Peter M." userId="6a7a7e1c-dab3-43db-a9c6-25d539570ab1" providerId="ADAL" clId="{41CE0284-CB2C-5AF5-B63B-1B2C5D520D68}" dt="2026-04-09T00:26:11.108" v="10129" actId="20577"/>
          <ac:spMkLst>
            <pc:docMk/>
            <pc:sldMk cId="3993087786" sldId="317"/>
            <ac:spMk id="2" creationId="{B1EB6302-65D8-6FCA-34E2-5787DCE2A75F}"/>
          </ac:spMkLst>
        </pc:spChg>
        <pc:spChg chg="del mod">
          <ac:chgData name="Caldwell, Peter M." userId="6a7a7e1c-dab3-43db-a9c6-25d539570ab1" providerId="ADAL" clId="{41CE0284-CB2C-5AF5-B63B-1B2C5D520D68}" dt="2026-04-09T00:45:42.034" v="11442" actId="478"/>
          <ac:spMkLst>
            <pc:docMk/>
            <pc:sldMk cId="3993087786" sldId="317"/>
            <ac:spMk id="3" creationId="{ABBC13FA-2C04-B5E1-F4CE-119258AA2623}"/>
          </ac:spMkLst>
        </pc:spChg>
        <pc:spChg chg="add mod">
          <ac:chgData name="Caldwell, Peter M." userId="6a7a7e1c-dab3-43db-a9c6-25d539570ab1" providerId="ADAL" clId="{41CE0284-CB2C-5AF5-B63B-1B2C5D520D68}" dt="2026-04-09T00:43:21.219" v="11170" actId="20577"/>
          <ac:spMkLst>
            <pc:docMk/>
            <pc:sldMk cId="3993087786" sldId="317"/>
            <ac:spMk id="6" creationId="{F7FD1F58-3C3D-F0CB-BA10-285AF53EF057}"/>
          </ac:spMkLst>
        </pc:spChg>
        <pc:spChg chg="add mod">
          <ac:chgData name="Caldwell, Peter M." userId="6a7a7e1c-dab3-43db-a9c6-25d539570ab1" providerId="ADAL" clId="{41CE0284-CB2C-5AF5-B63B-1B2C5D520D68}" dt="2026-04-09T00:51:10.336" v="11656" actId="1076"/>
          <ac:spMkLst>
            <pc:docMk/>
            <pc:sldMk cId="3993087786" sldId="317"/>
            <ac:spMk id="7" creationId="{015E19EE-97E4-3836-8B87-FA8C3D2E2B97}"/>
          </ac:spMkLst>
        </pc:spChg>
        <pc:spChg chg="add del mod">
          <ac:chgData name="Caldwell, Peter M." userId="6a7a7e1c-dab3-43db-a9c6-25d539570ab1" providerId="ADAL" clId="{41CE0284-CB2C-5AF5-B63B-1B2C5D520D68}" dt="2026-04-09T00:45:46.435" v="11443" actId="478"/>
          <ac:spMkLst>
            <pc:docMk/>
            <pc:sldMk cId="3993087786" sldId="317"/>
            <ac:spMk id="9" creationId="{A857D7CA-3744-9984-5EC9-AED883024A9E}"/>
          </ac:spMkLst>
        </pc:spChg>
        <pc:spChg chg="add mod">
          <ac:chgData name="Caldwell, Peter M." userId="6a7a7e1c-dab3-43db-a9c6-25d539570ab1" providerId="ADAL" clId="{41CE0284-CB2C-5AF5-B63B-1B2C5D520D68}" dt="2026-04-09T00:47:37.760" v="11486" actId="1035"/>
          <ac:spMkLst>
            <pc:docMk/>
            <pc:sldMk cId="3993087786" sldId="317"/>
            <ac:spMk id="10" creationId="{07AC9049-8CB3-95BB-3606-DFC8E871C5C4}"/>
          </ac:spMkLst>
        </pc:spChg>
        <pc:spChg chg="add mod">
          <ac:chgData name="Caldwell, Peter M." userId="6a7a7e1c-dab3-43db-a9c6-25d539570ab1" providerId="ADAL" clId="{41CE0284-CB2C-5AF5-B63B-1B2C5D520D68}" dt="2026-04-09T00:47:37.760" v="11486" actId="1035"/>
          <ac:spMkLst>
            <pc:docMk/>
            <pc:sldMk cId="3993087786" sldId="317"/>
            <ac:spMk id="11" creationId="{66E772BE-B896-FF6F-0287-B4F1FFD10F43}"/>
          </ac:spMkLst>
        </pc:spChg>
        <pc:spChg chg="add mod">
          <ac:chgData name="Caldwell, Peter M." userId="6a7a7e1c-dab3-43db-a9c6-25d539570ab1" providerId="ADAL" clId="{41CE0284-CB2C-5AF5-B63B-1B2C5D520D68}" dt="2026-04-09T00:48:08.594" v="11495" actId="1076"/>
          <ac:spMkLst>
            <pc:docMk/>
            <pc:sldMk cId="3993087786" sldId="317"/>
            <ac:spMk id="12" creationId="{98F5FE1C-64EB-1B5E-4372-B87C7814F2E0}"/>
          </ac:spMkLst>
        </pc:spChg>
        <pc:spChg chg="add mod">
          <ac:chgData name="Caldwell, Peter M." userId="6a7a7e1c-dab3-43db-a9c6-25d539570ab1" providerId="ADAL" clId="{41CE0284-CB2C-5AF5-B63B-1B2C5D520D68}" dt="2026-04-09T00:47:58.002" v="11494" actId="1076"/>
          <ac:spMkLst>
            <pc:docMk/>
            <pc:sldMk cId="3993087786" sldId="317"/>
            <ac:spMk id="13" creationId="{C2AD8281-F0AE-030B-EF6D-CF06360BED6C}"/>
          </ac:spMkLst>
        </pc:spChg>
        <pc:picChg chg="add mod modCrop">
          <ac:chgData name="Caldwell, Peter M." userId="6a7a7e1c-dab3-43db-a9c6-25d539570ab1" providerId="ADAL" clId="{41CE0284-CB2C-5AF5-B63B-1B2C5D520D68}" dt="2026-04-09T00:47:37.760" v="11486" actId="1035"/>
          <ac:picMkLst>
            <pc:docMk/>
            <pc:sldMk cId="3993087786" sldId="317"/>
            <ac:picMk id="4" creationId="{1F20FE79-303C-AFF2-365D-7A15D745FB75}"/>
          </ac:picMkLst>
        </pc:picChg>
        <pc:picChg chg="add del mod">
          <ac:chgData name="Caldwell, Peter M." userId="6a7a7e1c-dab3-43db-a9c6-25d539570ab1" providerId="ADAL" clId="{41CE0284-CB2C-5AF5-B63B-1B2C5D520D68}" dt="2026-04-09T00:35:02.178" v="10568" actId="478"/>
          <ac:picMkLst>
            <pc:docMk/>
            <pc:sldMk cId="3993087786" sldId="317"/>
            <ac:picMk id="5" creationId="{54EF351F-C7CA-8869-386E-BBB443E5A8A3}"/>
          </ac:picMkLst>
        </pc:picChg>
      </pc:sldChg>
      <pc:sldChg chg="addSp delSp modSp new del mod modShow">
        <pc:chgData name="Caldwell, Peter M." userId="6a7a7e1c-dab3-43db-a9c6-25d539570ab1" providerId="ADAL" clId="{41CE0284-CB2C-5AF5-B63B-1B2C5D520D68}" dt="2026-04-09T17:24:33.907" v="11840" actId="2696"/>
        <pc:sldMkLst>
          <pc:docMk/>
          <pc:sldMk cId="651746958" sldId="319"/>
        </pc:sldMkLst>
        <pc:spChg chg="add mod">
          <ac:chgData name="Caldwell, Peter M." userId="6a7a7e1c-dab3-43db-a9c6-25d539570ab1" providerId="ADAL" clId="{41CE0284-CB2C-5AF5-B63B-1B2C5D520D68}" dt="2026-04-08T18:10:53.585" v="4400"/>
          <ac:spMkLst>
            <pc:docMk/>
            <pc:sldMk cId="651746958" sldId="319"/>
            <ac:spMk id="6" creationId="{726AFFF0-7C87-7C7D-37F5-AB872A40E5F9}"/>
          </ac:spMkLst>
        </pc:spChg>
        <pc:spChg chg="mod">
          <ac:chgData name="Caldwell, Peter M." userId="6a7a7e1c-dab3-43db-a9c6-25d539570ab1" providerId="ADAL" clId="{41CE0284-CB2C-5AF5-B63B-1B2C5D520D68}" dt="2026-04-08T18:10:53.585" v="4400"/>
          <ac:spMkLst>
            <pc:docMk/>
            <pc:sldMk cId="651746958" sldId="319"/>
            <ac:spMk id="9" creationId="{221888A8-2079-FF89-7910-1AD78B3D4B4F}"/>
          </ac:spMkLst>
        </pc:spChg>
        <pc:spChg chg="mod">
          <ac:chgData name="Caldwell, Peter M." userId="6a7a7e1c-dab3-43db-a9c6-25d539570ab1" providerId="ADAL" clId="{41CE0284-CB2C-5AF5-B63B-1B2C5D520D68}" dt="2026-04-08T18:10:53.585" v="4400"/>
          <ac:spMkLst>
            <pc:docMk/>
            <pc:sldMk cId="651746958" sldId="319"/>
            <ac:spMk id="12" creationId="{63ED305A-B50E-6947-F64C-024D83FDB19B}"/>
          </ac:spMkLst>
        </pc:spChg>
        <pc:spChg chg="mod">
          <ac:chgData name="Caldwell, Peter M." userId="6a7a7e1c-dab3-43db-a9c6-25d539570ab1" providerId="ADAL" clId="{41CE0284-CB2C-5AF5-B63B-1B2C5D520D68}" dt="2026-04-08T18:10:53.585" v="4400"/>
          <ac:spMkLst>
            <pc:docMk/>
            <pc:sldMk cId="651746958" sldId="319"/>
            <ac:spMk id="13" creationId="{7BB9AB0D-169D-61B7-1C96-4E2A940B020D}"/>
          </ac:spMkLst>
        </pc:spChg>
        <pc:grpChg chg="add mod">
          <ac:chgData name="Caldwell, Peter M." userId="6a7a7e1c-dab3-43db-a9c6-25d539570ab1" providerId="ADAL" clId="{41CE0284-CB2C-5AF5-B63B-1B2C5D520D68}" dt="2026-04-08T18:10:53.585" v="4400"/>
          <ac:grpSpMkLst>
            <pc:docMk/>
            <pc:sldMk cId="651746958" sldId="319"/>
            <ac:grpSpMk id="7" creationId="{8A23D0A9-E399-D6F0-24E4-AEF63D1BFE2E}"/>
          </ac:grpSpMkLst>
        </pc:grpChg>
        <pc:grpChg chg="mod">
          <ac:chgData name="Caldwell, Peter M." userId="6a7a7e1c-dab3-43db-a9c6-25d539570ab1" providerId="ADAL" clId="{41CE0284-CB2C-5AF5-B63B-1B2C5D520D68}" dt="2026-04-08T18:10:53.585" v="4400"/>
          <ac:grpSpMkLst>
            <pc:docMk/>
            <pc:sldMk cId="651746958" sldId="319"/>
            <ac:grpSpMk id="8" creationId="{AA4D6FEE-28C6-4898-0F19-1857BA19F2E3}"/>
          </ac:grpSpMkLst>
        </pc:grpChg>
        <pc:picChg chg="add del mod modCrop">
          <ac:chgData name="Caldwell, Peter M." userId="6a7a7e1c-dab3-43db-a9c6-25d539570ab1" providerId="ADAL" clId="{41CE0284-CB2C-5AF5-B63B-1B2C5D520D68}" dt="2026-04-08T18:10:41.941" v="4399" actId="478"/>
          <ac:picMkLst>
            <pc:docMk/>
            <pc:sldMk cId="651746958" sldId="319"/>
            <ac:picMk id="5" creationId="{04FADD3C-BDFB-5940-44DF-962FCF1DABB1}"/>
          </ac:picMkLst>
        </pc:picChg>
        <pc:picChg chg="mod">
          <ac:chgData name="Caldwell, Peter M." userId="6a7a7e1c-dab3-43db-a9c6-25d539570ab1" providerId="ADAL" clId="{41CE0284-CB2C-5AF5-B63B-1B2C5D520D68}" dt="2026-04-08T18:10:53.585" v="4400"/>
          <ac:picMkLst>
            <pc:docMk/>
            <pc:sldMk cId="651746958" sldId="319"/>
            <ac:picMk id="10" creationId="{D4B15A4E-C6DD-2C88-50D5-82DD670DADF9}"/>
          </ac:picMkLst>
        </pc:picChg>
        <pc:picChg chg="mod">
          <ac:chgData name="Caldwell, Peter M." userId="6a7a7e1c-dab3-43db-a9c6-25d539570ab1" providerId="ADAL" clId="{41CE0284-CB2C-5AF5-B63B-1B2C5D520D68}" dt="2026-04-08T18:10:53.585" v="4400"/>
          <ac:picMkLst>
            <pc:docMk/>
            <pc:sldMk cId="651746958" sldId="319"/>
            <ac:picMk id="11" creationId="{B9A78CEB-5123-9E0E-CE67-E09DE4A88D58}"/>
          </ac:picMkLst>
        </pc:picChg>
      </pc:sldChg>
      <pc:sldChg chg="addSp delSp modSp new mod delAnim modAnim">
        <pc:chgData name="Caldwell, Peter M." userId="6a7a7e1c-dab3-43db-a9c6-25d539570ab1" providerId="ADAL" clId="{41CE0284-CB2C-5AF5-B63B-1B2C5D520D68}" dt="2026-04-09T23:21:40.873" v="12602" actId="20577"/>
        <pc:sldMkLst>
          <pc:docMk/>
          <pc:sldMk cId="2275853644" sldId="320"/>
        </pc:sldMkLst>
        <pc:spChg chg="mod">
          <ac:chgData name="Caldwell, Peter M." userId="6a7a7e1c-dab3-43db-a9c6-25d539570ab1" providerId="ADAL" clId="{41CE0284-CB2C-5AF5-B63B-1B2C5D520D68}" dt="2026-04-08T23:54:20.617" v="8832" actId="20577"/>
          <ac:spMkLst>
            <pc:docMk/>
            <pc:sldMk cId="2275853644" sldId="320"/>
            <ac:spMk id="2" creationId="{19C8FC64-BA0A-F1DF-622B-827926B16FBE}"/>
          </ac:spMkLst>
        </pc:spChg>
        <pc:spChg chg="mod">
          <ac:chgData name="Caldwell, Peter M." userId="6a7a7e1c-dab3-43db-a9c6-25d539570ab1" providerId="ADAL" clId="{41CE0284-CB2C-5AF5-B63B-1B2C5D520D68}" dt="2026-04-09T23:21:40.873" v="12602" actId="20577"/>
          <ac:spMkLst>
            <pc:docMk/>
            <pc:sldMk cId="2275853644" sldId="320"/>
            <ac:spMk id="3" creationId="{30802484-D4E6-A9E3-5147-03CFB36056E8}"/>
          </ac:spMkLst>
        </pc:spChg>
        <pc:spChg chg="add mod">
          <ac:chgData name="Caldwell, Peter M." userId="6a7a7e1c-dab3-43db-a9c6-25d539570ab1" providerId="ADAL" clId="{41CE0284-CB2C-5AF5-B63B-1B2C5D520D68}" dt="2026-04-09T00:20:14.406" v="10014" actId="1076"/>
          <ac:spMkLst>
            <pc:docMk/>
            <pc:sldMk cId="2275853644" sldId="320"/>
            <ac:spMk id="6" creationId="{6733934C-A16C-9928-50F9-A1F7481FA46B}"/>
          </ac:spMkLst>
        </pc:spChg>
        <pc:spChg chg="add del mod">
          <ac:chgData name="Caldwell, Peter M." userId="6a7a7e1c-dab3-43db-a9c6-25d539570ab1" providerId="ADAL" clId="{41CE0284-CB2C-5AF5-B63B-1B2C5D520D68}" dt="2026-04-09T00:19:43.046" v="10009" actId="478"/>
          <ac:spMkLst>
            <pc:docMk/>
            <pc:sldMk cId="2275853644" sldId="320"/>
            <ac:spMk id="8" creationId="{28588106-4F7F-217A-48D4-1B0C7333B906}"/>
          </ac:spMkLst>
        </pc:spChg>
        <pc:spChg chg="add mod">
          <ac:chgData name="Caldwell, Peter M." userId="6a7a7e1c-dab3-43db-a9c6-25d539570ab1" providerId="ADAL" clId="{41CE0284-CB2C-5AF5-B63B-1B2C5D520D68}" dt="2026-04-09T00:16:49.470" v="9917" actId="14100"/>
          <ac:spMkLst>
            <pc:docMk/>
            <pc:sldMk cId="2275853644" sldId="320"/>
            <ac:spMk id="11" creationId="{0B63F684-19E3-4C02-9AF5-E9A39825DB45}"/>
          </ac:spMkLst>
        </pc:spChg>
        <pc:spChg chg="add mod">
          <ac:chgData name="Caldwell, Peter M." userId="6a7a7e1c-dab3-43db-a9c6-25d539570ab1" providerId="ADAL" clId="{41CE0284-CB2C-5AF5-B63B-1B2C5D520D68}" dt="2026-04-09T00:16:50.869" v="9918" actId="1076"/>
          <ac:spMkLst>
            <pc:docMk/>
            <pc:sldMk cId="2275853644" sldId="320"/>
            <ac:spMk id="14" creationId="{DCF69BEA-B552-5ABE-7FF8-11F417F7741B}"/>
          </ac:spMkLst>
        </pc:spChg>
        <pc:spChg chg="add mod">
          <ac:chgData name="Caldwell, Peter M." userId="6a7a7e1c-dab3-43db-a9c6-25d539570ab1" providerId="ADAL" clId="{41CE0284-CB2C-5AF5-B63B-1B2C5D520D68}" dt="2026-04-09T00:22:10.975" v="10066" actId="14100"/>
          <ac:spMkLst>
            <pc:docMk/>
            <pc:sldMk cId="2275853644" sldId="320"/>
            <ac:spMk id="15" creationId="{21C2B2E7-9F0E-E3AD-1448-D4CD2906E05C}"/>
          </ac:spMkLst>
        </pc:spChg>
        <pc:picChg chg="add del mod">
          <ac:chgData name="Caldwell, Peter M." userId="6a7a7e1c-dab3-43db-a9c6-25d539570ab1" providerId="ADAL" clId="{41CE0284-CB2C-5AF5-B63B-1B2C5D520D68}" dt="2026-04-09T00:14:31.372" v="9894" actId="478"/>
          <ac:picMkLst>
            <pc:docMk/>
            <pc:sldMk cId="2275853644" sldId="320"/>
            <ac:picMk id="4" creationId="{4B544033-DB01-71FA-4127-7E7C8B1B7923}"/>
          </ac:picMkLst>
        </pc:picChg>
        <pc:picChg chg="add del mod">
          <ac:chgData name="Caldwell, Peter M." userId="6a7a7e1c-dab3-43db-a9c6-25d539570ab1" providerId="ADAL" clId="{41CE0284-CB2C-5AF5-B63B-1B2C5D520D68}" dt="2026-04-09T00:15:12.405" v="9901" actId="478"/>
          <ac:picMkLst>
            <pc:docMk/>
            <pc:sldMk cId="2275853644" sldId="320"/>
            <ac:picMk id="5" creationId="{94A945BA-C954-AEBC-DE4C-891F2A322FB6}"/>
          </ac:picMkLst>
        </pc:picChg>
        <pc:picChg chg="add del mod modCrop">
          <ac:chgData name="Caldwell, Peter M." userId="6a7a7e1c-dab3-43db-a9c6-25d539570ab1" providerId="ADAL" clId="{41CE0284-CB2C-5AF5-B63B-1B2C5D520D68}" dt="2026-04-08T16:55:19.289" v="2815" actId="21"/>
          <ac:picMkLst>
            <pc:docMk/>
            <pc:sldMk cId="2275853644" sldId="320"/>
            <ac:picMk id="10" creationId="{F68B79FD-BFDC-2AB6-348A-F5B6644B001D}"/>
          </ac:picMkLst>
        </pc:picChg>
        <pc:picChg chg="add mod modCrop">
          <ac:chgData name="Caldwell, Peter M." userId="6a7a7e1c-dab3-43db-a9c6-25d539570ab1" providerId="ADAL" clId="{41CE0284-CB2C-5AF5-B63B-1B2C5D520D68}" dt="2026-04-09T00:15:25.708" v="9904" actId="1076"/>
          <ac:picMkLst>
            <pc:docMk/>
            <pc:sldMk cId="2275853644" sldId="320"/>
            <ac:picMk id="12" creationId="{478C8E32-2C48-6A2D-3096-66A692689BA5}"/>
          </ac:picMkLst>
        </pc:picChg>
        <pc:picChg chg="add mod modCrop">
          <ac:chgData name="Caldwell, Peter M." userId="6a7a7e1c-dab3-43db-a9c6-25d539570ab1" providerId="ADAL" clId="{41CE0284-CB2C-5AF5-B63B-1B2C5D520D68}" dt="2026-04-09T00:15:35.110" v="9908" actId="1036"/>
          <ac:picMkLst>
            <pc:docMk/>
            <pc:sldMk cId="2275853644" sldId="320"/>
            <ac:picMk id="13" creationId="{47B4429B-3018-9AC7-C18B-149DF2C47327}"/>
          </ac:picMkLst>
        </pc:picChg>
        <pc:picChg chg="add mod">
          <ac:chgData name="Caldwell, Peter M." userId="6a7a7e1c-dab3-43db-a9c6-25d539570ab1" providerId="ADAL" clId="{41CE0284-CB2C-5AF5-B63B-1B2C5D520D68}" dt="2026-04-09T00:21:17.751" v="10017" actId="14100"/>
          <ac:picMkLst>
            <pc:docMk/>
            <pc:sldMk cId="2275853644" sldId="320"/>
            <ac:picMk id="16" creationId="{E39F7F27-7C8E-432D-5074-5C42E757D5E3}"/>
          </ac:picMkLst>
        </pc:picChg>
      </pc:sldChg>
      <pc:sldChg chg="addSp modSp new mod ord">
        <pc:chgData name="Caldwell, Peter M." userId="6a7a7e1c-dab3-43db-a9c6-25d539570ab1" providerId="ADAL" clId="{41CE0284-CB2C-5AF5-B63B-1B2C5D520D68}" dt="2026-04-08T22:33:38.155" v="5828" actId="14100"/>
        <pc:sldMkLst>
          <pc:docMk/>
          <pc:sldMk cId="511428331" sldId="321"/>
        </pc:sldMkLst>
        <pc:spChg chg="mod">
          <ac:chgData name="Caldwell, Peter M." userId="6a7a7e1c-dab3-43db-a9c6-25d539570ab1" providerId="ADAL" clId="{41CE0284-CB2C-5AF5-B63B-1B2C5D520D68}" dt="2026-04-08T22:21:52.554" v="5064" actId="20577"/>
          <ac:spMkLst>
            <pc:docMk/>
            <pc:sldMk cId="511428331" sldId="321"/>
            <ac:spMk id="2" creationId="{ED87DF32-140F-B92D-8D22-38FFFB47AF7E}"/>
          </ac:spMkLst>
        </pc:spChg>
        <pc:spChg chg="mod">
          <ac:chgData name="Caldwell, Peter M." userId="6a7a7e1c-dab3-43db-a9c6-25d539570ab1" providerId="ADAL" clId="{41CE0284-CB2C-5AF5-B63B-1B2C5D520D68}" dt="2026-04-08T22:33:38.155" v="5828" actId="14100"/>
          <ac:spMkLst>
            <pc:docMk/>
            <pc:sldMk cId="511428331" sldId="321"/>
            <ac:spMk id="3" creationId="{3C94AB07-890A-987B-7BBB-6BC356FECA8D}"/>
          </ac:spMkLst>
        </pc:spChg>
        <pc:spChg chg="add mod">
          <ac:chgData name="Caldwell, Peter M." userId="6a7a7e1c-dab3-43db-a9c6-25d539570ab1" providerId="ADAL" clId="{41CE0284-CB2C-5AF5-B63B-1B2C5D520D68}" dt="2026-04-08T22:22:37.129" v="5074" actId="1035"/>
          <ac:spMkLst>
            <pc:docMk/>
            <pc:sldMk cId="511428331" sldId="321"/>
            <ac:spMk id="6" creationId="{35C5C241-2FFB-FFA5-B823-0588474B0DBB}"/>
          </ac:spMkLst>
        </pc:spChg>
        <pc:picChg chg="add mod">
          <ac:chgData name="Caldwell, Peter M." userId="6a7a7e1c-dab3-43db-a9c6-25d539570ab1" providerId="ADAL" clId="{41CE0284-CB2C-5AF5-B63B-1B2C5D520D68}" dt="2026-04-08T22:22:37.129" v="5074" actId="1035"/>
          <ac:picMkLst>
            <pc:docMk/>
            <pc:sldMk cId="511428331" sldId="321"/>
            <ac:picMk id="5" creationId="{B517EBE8-15FF-5807-6D61-AA3280AA51CE}"/>
          </ac:picMkLst>
        </pc:picChg>
      </pc:sldChg>
      <pc:sldChg chg="addSp delSp modSp new mod">
        <pc:chgData name="Caldwell, Peter M." userId="6a7a7e1c-dab3-43db-a9c6-25d539570ab1" providerId="ADAL" clId="{41CE0284-CB2C-5AF5-B63B-1B2C5D520D68}" dt="2026-04-08T23:53:02.362" v="8755" actId="20577"/>
        <pc:sldMkLst>
          <pc:docMk/>
          <pc:sldMk cId="1940607205" sldId="322"/>
        </pc:sldMkLst>
        <pc:spChg chg="mod">
          <ac:chgData name="Caldwell, Peter M." userId="6a7a7e1c-dab3-43db-a9c6-25d539570ab1" providerId="ADAL" clId="{41CE0284-CB2C-5AF5-B63B-1B2C5D520D68}" dt="2026-04-08T23:53:02.362" v="8755" actId="20577"/>
          <ac:spMkLst>
            <pc:docMk/>
            <pc:sldMk cId="1940607205" sldId="322"/>
            <ac:spMk id="2" creationId="{DB56D94B-CB8D-89D2-03B5-8EE4D56A19A5}"/>
          </ac:spMkLst>
        </pc:spChg>
        <pc:spChg chg="mod">
          <ac:chgData name="Caldwell, Peter M." userId="6a7a7e1c-dab3-43db-a9c6-25d539570ab1" providerId="ADAL" clId="{41CE0284-CB2C-5AF5-B63B-1B2C5D520D68}" dt="2026-04-08T23:52:33.162" v="8753" actId="20577"/>
          <ac:spMkLst>
            <pc:docMk/>
            <pc:sldMk cId="1940607205" sldId="322"/>
            <ac:spMk id="3" creationId="{A1222CE3-C557-49E1-68F5-31740D610B4E}"/>
          </ac:spMkLst>
        </pc:spChg>
        <pc:spChg chg="add mod">
          <ac:chgData name="Caldwell, Peter M." userId="6a7a7e1c-dab3-43db-a9c6-25d539570ab1" providerId="ADAL" clId="{41CE0284-CB2C-5AF5-B63B-1B2C5D520D68}" dt="2026-04-08T23:45:37.723" v="8131" actId="1076"/>
          <ac:spMkLst>
            <pc:docMk/>
            <pc:sldMk cId="1940607205" sldId="322"/>
            <ac:spMk id="10" creationId="{DDDAC01F-699F-306C-64B4-2EF5A37D7537}"/>
          </ac:spMkLst>
        </pc:spChg>
        <pc:spChg chg="add mod">
          <ac:chgData name="Caldwell, Peter M." userId="6a7a7e1c-dab3-43db-a9c6-25d539570ab1" providerId="ADAL" clId="{41CE0284-CB2C-5AF5-B63B-1B2C5D520D68}" dt="2026-04-08T23:45:51.115" v="8151" actId="1038"/>
          <ac:spMkLst>
            <pc:docMk/>
            <pc:sldMk cId="1940607205" sldId="322"/>
            <ac:spMk id="13" creationId="{6C25AC33-D09E-D51E-F6FC-E49D2216175E}"/>
          </ac:spMkLst>
        </pc:spChg>
        <pc:spChg chg="add mod">
          <ac:chgData name="Caldwell, Peter M." userId="6a7a7e1c-dab3-43db-a9c6-25d539570ab1" providerId="ADAL" clId="{41CE0284-CB2C-5AF5-B63B-1B2C5D520D68}" dt="2026-04-08T23:45:56.732" v="8152" actId="688"/>
          <ac:spMkLst>
            <pc:docMk/>
            <pc:sldMk cId="1940607205" sldId="322"/>
            <ac:spMk id="14" creationId="{817B878B-FD07-A06D-5B86-68B5C9EA755D}"/>
          </ac:spMkLst>
        </pc:spChg>
        <pc:spChg chg="add mod">
          <ac:chgData name="Caldwell, Peter M." userId="6a7a7e1c-dab3-43db-a9c6-25d539570ab1" providerId="ADAL" clId="{41CE0284-CB2C-5AF5-B63B-1B2C5D520D68}" dt="2026-04-08T23:46:01.787" v="8153" actId="688"/>
          <ac:spMkLst>
            <pc:docMk/>
            <pc:sldMk cId="1940607205" sldId="322"/>
            <ac:spMk id="15" creationId="{1F278550-415D-5846-3745-AE2C7208D2A8}"/>
          </ac:spMkLst>
        </pc:spChg>
        <pc:spChg chg="add mod">
          <ac:chgData name="Caldwell, Peter M." userId="6a7a7e1c-dab3-43db-a9c6-25d539570ab1" providerId="ADAL" clId="{41CE0284-CB2C-5AF5-B63B-1B2C5D520D68}" dt="2026-04-08T23:46:06.558" v="8154" actId="688"/>
          <ac:spMkLst>
            <pc:docMk/>
            <pc:sldMk cId="1940607205" sldId="322"/>
            <ac:spMk id="16" creationId="{CF7818CC-4E3A-70D0-0A76-D18ED9E427CC}"/>
          </ac:spMkLst>
        </pc:spChg>
        <pc:spChg chg="add mod">
          <ac:chgData name="Caldwell, Peter M." userId="6a7a7e1c-dab3-43db-a9c6-25d539570ab1" providerId="ADAL" clId="{41CE0284-CB2C-5AF5-B63B-1B2C5D520D68}" dt="2026-04-08T23:39:38.103" v="8007" actId="20577"/>
          <ac:spMkLst>
            <pc:docMk/>
            <pc:sldMk cId="1940607205" sldId="322"/>
            <ac:spMk id="17" creationId="{5E4A4857-3D93-AF95-5055-1F3AF99B910F}"/>
          </ac:spMkLst>
        </pc:spChg>
        <pc:spChg chg="add mod">
          <ac:chgData name="Caldwell, Peter M." userId="6a7a7e1c-dab3-43db-a9c6-25d539570ab1" providerId="ADAL" clId="{41CE0284-CB2C-5AF5-B63B-1B2C5D520D68}" dt="2026-04-08T23:41:48.005" v="8047" actId="1076"/>
          <ac:spMkLst>
            <pc:docMk/>
            <pc:sldMk cId="1940607205" sldId="322"/>
            <ac:spMk id="18" creationId="{8A32B6EE-2170-B036-553E-CE23825CBB0E}"/>
          </ac:spMkLst>
        </pc:spChg>
        <pc:spChg chg="add mod">
          <ac:chgData name="Caldwell, Peter M." userId="6a7a7e1c-dab3-43db-a9c6-25d539570ab1" providerId="ADAL" clId="{41CE0284-CB2C-5AF5-B63B-1B2C5D520D68}" dt="2026-04-08T23:42:23.779" v="8052" actId="14861"/>
          <ac:spMkLst>
            <pc:docMk/>
            <pc:sldMk cId="1940607205" sldId="322"/>
            <ac:spMk id="19" creationId="{5B3057F5-058D-9189-F2F3-616FE1C79DAB}"/>
          </ac:spMkLst>
        </pc:spChg>
        <pc:spChg chg="add mod">
          <ac:chgData name="Caldwell, Peter M." userId="6a7a7e1c-dab3-43db-a9c6-25d539570ab1" providerId="ADAL" clId="{41CE0284-CB2C-5AF5-B63B-1B2C5D520D68}" dt="2026-04-08T23:43:33.668" v="8105" actId="1076"/>
          <ac:spMkLst>
            <pc:docMk/>
            <pc:sldMk cId="1940607205" sldId="322"/>
            <ac:spMk id="20" creationId="{07F81F55-6D1B-2E11-4B87-870BBDD7B43E}"/>
          </ac:spMkLst>
        </pc:spChg>
        <pc:grpChg chg="add del mod">
          <ac:chgData name="Caldwell, Peter M." userId="6a7a7e1c-dab3-43db-a9c6-25d539570ab1" providerId="ADAL" clId="{41CE0284-CB2C-5AF5-B63B-1B2C5D520D68}" dt="2026-04-08T23:35:10.321" v="7925" actId="478"/>
          <ac:grpSpMkLst>
            <pc:docMk/>
            <pc:sldMk cId="1940607205" sldId="322"/>
            <ac:grpSpMk id="6" creationId="{7F972E51-1B8C-E8AC-94A8-D4926D64F725}"/>
          </ac:grpSpMkLst>
        </pc:grpChg>
        <pc:picChg chg="add del mod">
          <ac:chgData name="Caldwell, Peter M." userId="6a7a7e1c-dab3-43db-a9c6-25d539570ab1" providerId="ADAL" clId="{41CE0284-CB2C-5AF5-B63B-1B2C5D520D68}" dt="2026-04-08T16:42:11.131" v="2631" actId="478"/>
          <ac:picMkLst>
            <pc:docMk/>
            <pc:sldMk cId="1940607205" sldId="322"/>
            <ac:picMk id="4" creationId="{D5B7D868-754F-D4C4-EF2C-8CF4E96C5F1A}"/>
          </ac:picMkLst>
        </pc:picChg>
        <pc:picChg chg="add del mod">
          <ac:chgData name="Caldwell, Peter M." userId="6a7a7e1c-dab3-43db-a9c6-25d539570ab1" providerId="ADAL" clId="{41CE0284-CB2C-5AF5-B63B-1B2C5D520D68}" dt="2026-04-08T16:42:13.426" v="2632" actId="478"/>
          <ac:picMkLst>
            <pc:docMk/>
            <pc:sldMk cId="1940607205" sldId="322"/>
            <ac:picMk id="5" creationId="{2A7FB7D7-D4EB-AE7C-AA7B-D69F6BCBBEF4}"/>
          </ac:picMkLst>
        </pc:picChg>
        <pc:picChg chg="add mod modCrop">
          <ac:chgData name="Caldwell, Peter M." userId="6a7a7e1c-dab3-43db-a9c6-25d539570ab1" providerId="ADAL" clId="{41CE0284-CB2C-5AF5-B63B-1B2C5D520D68}" dt="2026-04-08T23:27:46.113" v="7431" actId="1076"/>
          <ac:picMkLst>
            <pc:docMk/>
            <pc:sldMk cId="1940607205" sldId="322"/>
            <ac:picMk id="9" creationId="{F6C7BDDD-3313-4AF4-0E87-1F4765A4709C}"/>
          </ac:picMkLst>
        </pc:picChg>
        <pc:picChg chg="add mod modCrop">
          <ac:chgData name="Caldwell, Peter M." userId="6a7a7e1c-dab3-43db-a9c6-25d539570ab1" providerId="ADAL" clId="{41CE0284-CB2C-5AF5-B63B-1B2C5D520D68}" dt="2026-04-08T23:37:52.478" v="7929" actId="732"/>
          <ac:picMkLst>
            <pc:docMk/>
            <pc:sldMk cId="1940607205" sldId="322"/>
            <ac:picMk id="12" creationId="{2E022C1D-5451-2C55-DA79-6616A8081198}"/>
          </ac:picMkLst>
        </pc:picChg>
      </pc:sldChg>
      <pc:sldChg chg="addSp modSp new del mod ord">
        <pc:chgData name="Caldwell, Peter M." userId="6a7a7e1c-dab3-43db-a9c6-25d539570ab1" providerId="ADAL" clId="{41CE0284-CB2C-5AF5-B63B-1B2C5D520D68}" dt="2026-04-08T22:44:55.635" v="6124" actId="2696"/>
        <pc:sldMkLst>
          <pc:docMk/>
          <pc:sldMk cId="4152053846" sldId="323"/>
        </pc:sldMkLst>
        <pc:spChg chg="mod">
          <ac:chgData name="Caldwell, Peter M." userId="6a7a7e1c-dab3-43db-a9c6-25d539570ab1" providerId="ADAL" clId="{41CE0284-CB2C-5AF5-B63B-1B2C5D520D68}" dt="2026-04-08T16:21:14.575" v="2266" actId="20577"/>
          <ac:spMkLst>
            <pc:docMk/>
            <pc:sldMk cId="4152053846" sldId="323"/>
            <ac:spMk id="3" creationId="{F0EBE019-8397-9A4A-4A7E-2FAEE5D930DC}"/>
          </ac:spMkLst>
        </pc:spChg>
        <pc:picChg chg="add mod">
          <ac:chgData name="Caldwell, Peter M." userId="6a7a7e1c-dab3-43db-a9c6-25d539570ab1" providerId="ADAL" clId="{41CE0284-CB2C-5AF5-B63B-1B2C5D520D68}" dt="2026-04-08T16:20:49.151" v="2249" actId="1076"/>
          <ac:picMkLst>
            <pc:docMk/>
            <pc:sldMk cId="4152053846" sldId="323"/>
            <ac:picMk id="5" creationId="{AA3DFC9E-4A35-1AAE-9AA6-27678D826E66}"/>
          </ac:picMkLst>
        </pc:picChg>
      </pc:sldChg>
      <pc:sldChg chg="addSp modSp new del mod ord modShow">
        <pc:chgData name="Caldwell, Peter M." userId="6a7a7e1c-dab3-43db-a9c6-25d539570ab1" providerId="ADAL" clId="{41CE0284-CB2C-5AF5-B63B-1B2C5D520D68}" dt="2026-04-09T17:55:20.042" v="11841" actId="2696"/>
        <pc:sldMkLst>
          <pc:docMk/>
          <pc:sldMk cId="918215763" sldId="324"/>
        </pc:sldMkLst>
        <pc:spChg chg="mod">
          <ac:chgData name="Caldwell, Peter M." userId="6a7a7e1c-dab3-43db-a9c6-25d539570ab1" providerId="ADAL" clId="{41CE0284-CB2C-5AF5-B63B-1B2C5D520D68}" dt="2026-04-08T16:29:02.009" v="2435"/>
          <ac:spMkLst>
            <pc:docMk/>
            <pc:sldMk cId="918215763" sldId="324"/>
            <ac:spMk id="2" creationId="{636BE34E-926F-DE6B-2108-A2A5906D6740}"/>
          </ac:spMkLst>
        </pc:spChg>
        <pc:spChg chg="mod">
          <ac:chgData name="Caldwell, Peter M." userId="6a7a7e1c-dab3-43db-a9c6-25d539570ab1" providerId="ADAL" clId="{41CE0284-CB2C-5AF5-B63B-1B2C5D520D68}" dt="2026-04-08T17:07:29.322" v="2829" actId="14100"/>
          <ac:spMkLst>
            <pc:docMk/>
            <pc:sldMk cId="918215763" sldId="324"/>
            <ac:spMk id="3" creationId="{972210D0-F54F-6818-B7D6-33A4BD11622E}"/>
          </ac:spMkLst>
        </pc:spChg>
        <pc:spChg chg="add mod">
          <ac:chgData name="Caldwell, Peter M." userId="6a7a7e1c-dab3-43db-a9c6-25d539570ab1" providerId="ADAL" clId="{41CE0284-CB2C-5AF5-B63B-1B2C5D520D68}" dt="2026-04-08T17:52:24.987" v="4080"/>
          <ac:spMkLst>
            <pc:docMk/>
            <pc:sldMk cId="918215763" sldId="324"/>
            <ac:spMk id="5" creationId="{6A263DA5-1646-E750-6581-C5F48897A006}"/>
          </ac:spMkLst>
        </pc:spChg>
        <pc:picChg chg="add mod">
          <ac:chgData name="Caldwell, Peter M." userId="6a7a7e1c-dab3-43db-a9c6-25d539570ab1" providerId="ADAL" clId="{41CE0284-CB2C-5AF5-B63B-1B2C5D520D68}" dt="2026-04-08T18:39:52.959" v="4401" actId="14100"/>
          <ac:picMkLst>
            <pc:docMk/>
            <pc:sldMk cId="918215763" sldId="324"/>
            <ac:picMk id="4" creationId="{6341A2EE-09A9-447C-0D79-F35B38D7AAE6}"/>
          </ac:picMkLst>
        </pc:picChg>
      </pc:sldChg>
      <pc:sldChg chg="addSp delSp modSp new del mod">
        <pc:chgData name="Caldwell, Peter M." userId="6a7a7e1c-dab3-43db-a9c6-25d539570ab1" providerId="ADAL" clId="{41CE0284-CB2C-5AF5-B63B-1B2C5D520D68}" dt="2026-04-09T00:22:24.974" v="10067" actId="2696"/>
        <pc:sldMkLst>
          <pc:docMk/>
          <pc:sldMk cId="427674591" sldId="325"/>
        </pc:sldMkLst>
        <pc:spChg chg="mod">
          <ac:chgData name="Caldwell, Peter M." userId="6a7a7e1c-dab3-43db-a9c6-25d539570ab1" providerId="ADAL" clId="{41CE0284-CB2C-5AF5-B63B-1B2C5D520D68}" dt="2026-04-08T16:55:13.257" v="2807" actId="20577"/>
          <ac:spMkLst>
            <pc:docMk/>
            <pc:sldMk cId="427674591" sldId="325"/>
            <ac:spMk id="2" creationId="{50BC1CFE-38F4-F2F3-1507-1DB8CBD23970}"/>
          </ac:spMkLst>
        </pc:spChg>
        <pc:spChg chg="mod">
          <ac:chgData name="Caldwell, Peter M." userId="6a7a7e1c-dab3-43db-a9c6-25d539570ab1" providerId="ADAL" clId="{41CE0284-CB2C-5AF5-B63B-1B2C5D520D68}" dt="2026-04-08T16:55:15.770" v="2814" actId="20577"/>
          <ac:spMkLst>
            <pc:docMk/>
            <pc:sldMk cId="427674591" sldId="325"/>
            <ac:spMk id="3" creationId="{E18A0474-EEF9-E430-F5E6-BD1AD46CD209}"/>
          </ac:spMkLst>
        </pc:spChg>
        <pc:picChg chg="add del mod">
          <ac:chgData name="Caldwell, Peter M." userId="6a7a7e1c-dab3-43db-a9c6-25d539570ab1" providerId="ADAL" clId="{41CE0284-CB2C-5AF5-B63B-1B2C5D520D68}" dt="2026-04-09T00:14:17.497" v="9892" actId="21"/>
          <ac:picMkLst>
            <pc:docMk/>
            <pc:sldMk cId="427674591" sldId="325"/>
            <ac:picMk id="4" creationId="{AB323EC0-A922-90C2-C6E1-8EA6C3522619}"/>
          </ac:picMkLst>
        </pc:picChg>
      </pc:sldChg>
      <pc:sldChg chg="delSp add del mod">
        <pc:chgData name="Caldwell, Peter M." userId="6a7a7e1c-dab3-43db-a9c6-25d539570ab1" providerId="ADAL" clId="{41CE0284-CB2C-5AF5-B63B-1B2C5D520D68}" dt="2026-04-08T17:41:11.962" v="3934" actId="2696"/>
        <pc:sldMkLst>
          <pc:docMk/>
          <pc:sldMk cId="4056685062" sldId="1262"/>
        </pc:sldMkLst>
        <pc:picChg chg="del">
          <ac:chgData name="Caldwell, Peter M." userId="6a7a7e1c-dab3-43db-a9c6-25d539570ab1" providerId="ADAL" clId="{41CE0284-CB2C-5AF5-B63B-1B2C5D520D68}" dt="2026-04-08T17:41:09.314" v="3933" actId="21"/>
          <ac:picMkLst>
            <pc:docMk/>
            <pc:sldMk cId="4056685062" sldId="1262"/>
            <ac:picMk id="6" creationId="{C3779DDB-2EDA-B11F-E1EB-0E75E213B156}"/>
          </ac:picMkLst>
        </pc:picChg>
      </pc:sldChg>
      <pc:sldChg chg="modSp new mod">
        <pc:chgData name="Caldwell, Peter M." userId="6a7a7e1c-dab3-43db-a9c6-25d539570ab1" providerId="ADAL" clId="{41CE0284-CB2C-5AF5-B63B-1B2C5D520D68}" dt="2026-04-09T23:54:37.496" v="12699" actId="20577"/>
        <pc:sldMkLst>
          <pc:docMk/>
          <pc:sldMk cId="885212407" sldId="1263"/>
        </pc:sldMkLst>
        <pc:spChg chg="mod">
          <ac:chgData name="Caldwell, Peter M." userId="6a7a7e1c-dab3-43db-a9c6-25d539570ab1" providerId="ADAL" clId="{41CE0284-CB2C-5AF5-B63B-1B2C5D520D68}" dt="2026-04-08T17:08:09.557" v="2838" actId="20577"/>
          <ac:spMkLst>
            <pc:docMk/>
            <pc:sldMk cId="885212407" sldId="1263"/>
            <ac:spMk id="2" creationId="{3F5EE0DE-A6FE-2EAE-0BDE-BF664B409D10}"/>
          </ac:spMkLst>
        </pc:spChg>
        <pc:spChg chg="mod">
          <ac:chgData name="Caldwell, Peter M." userId="6a7a7e1c-dab3-43db-a9c6-25d539570ab1" providerId="ADAL" clId="{41CE0284-CB2C-5AF5-B63B-1B2C5D520D68}" dt="2026-04-09T23:54:37.496" v="12699" actId="20577"/>
          <ac:spMkLst>
            <pc:docMk/>
            <pc:sldMk cId="885212407" sldId="1263"/>
            <ac:spMk id="3" creationId="{7B802144-B184-72A9-619B-E6E2256FC03C}"/>
          </ac:spMkLst>
        </pc:spChg>
      </pc:sldChg>
      <pc:sldChg chg="addSp delSp modSp new mod">
        <pc:chgData name="Caldwell, Peter M." userId="6a7a7e1c-dab3-43db-a9c6-25d539570ab1" providerId="ADAL" clId="{41CE0284-CB2C-5AF5-B63B-1B2C5D520D68}" dt="2026-04-08T17:42:22.439" v="4016" actId="1036"/>
        <pc:sldMkLst>
          <pc:docMk/>
          <pc:sldMk cId="624076541" sldId="1264"/>
        </pc:sldMkLst>
        <pc:spChg chg="mod">
          <ac:chgData name="Caldwell, Peter M." userId="6a7a7e1c-dab3-43db-a9c6-25d539570ab1" providerId="ADAL" clId="{41CE0284-CB2C-5AF5-B63B-1B2C5D520D68}" dt="2026-04-08T17:24:53.300" v="3407" actId="20577"/>
          <ac:spMkLst>
            <pc:docMk/>
            <pc:sldMk cId="624076541" sldId="1264"/>
            <ac:spMk id="2" creationId="{E2254AF1-9DB5-D7C6-68AE-88D3C24FE164}"/>
          </ac:spMkLst>
        </pc:spChg>
        <pc:spChg chg="mod">
          <ac:chgData name="Caldwell, Peter M." userId="6a7a7e1c-dab3-43db-a9c6-25d539570ab1" providerId="ADAL" clId="{41CE0284-CB2C-5AF5-B63B-1B2C5D520D68}" dt="2026-04-08T17:35:03.948" v="3857" actId="20577"/>
          <ac:spMkLst>
            <pc:docMk/>
            <pc:sldMk cId="624076541" sldId="1264"/>
            <ac:spMk id="3" creationId="{BF3D8480-E934-A638-E6AB-45402B46B978}"/>
          </ac:spMkLst>
        </pc:spChg>
        <pc:spChg chg="add mod">
          <ac:chgData name="Caldwell, Peter M." userId="6a7a7e1c-dab3-43db-a9c6-25d539570ab1" providerId="ADAL" clId="{41CE0284-CB2C-5AF5-B63B-1B2C5D520D68}" dt="2026-04-08T17:27:24.850" v="3460" actId="14100"/>
          <ac:spMkLst>
            <pc:docMk/>
            <pc:sldMk cId="624076541" sldId="1264"/>
            <ac:spMk id="6" creationId="{C23A9A56-2986-9932-50C1-0AA855BC169C}"/>
          </ac:spMkLst>
        </pc:spChg>
        <pc:spChg chg="add mod">
          <ac:chgData name="Caldwell, Peter M." userId="6a7a7e1c-dab3-43db-a9c6-25d539570ab1" providerId="ADAL" clId="{41CE0284-CB2C-5AF5-B63B-1B2C5D520D68}" dt="2026-04-08T17:35:56" v="3932" actId="1076"/>
          <ac:spMkLst>
            <pc:docMk/>
            <pc:sldMk cId="624076541" sldId="1264"/>
            <ac:spMk id="7" creationId="{00B152FD-1EC4-05F6-66DB-E70EB0A4E6F6}"/>
          </ac:spMkLst>
        </pc:spChg>
        <pc:picChg chg="add mod">
          <ac:chgData name="Caldwell, Peter M." userId="6a7a7e1c-dab3-43db-a9c6-25d539570ab1" providerId="ADAL" clId="{41CE0284-CB2C-5AF5-B63B-1B2C5D520D68}" dt="2026-04-08T17:42:22.439" v="4016" actId="1036"/>
          <ac:picMkLst>
            <pc:docMk/>
            <pc:sldMk cId="624076541" sldId="1264"/>
            <ac:picMk id="4" creationId="{F33455A7-C289-0D34-49C6-B27EDFDC28AC}"/>
          </ac:picMkLst>
        </pc:picChg>
        <pc:picChg chg="add mod">
          <ac:chgData name="Caldwell, Peter M." userId="6a7a7e1c-dab3-43db-a9c6-25d539570ab1" providerId="ADAL" clId="{41CE0284-CB2C-5AF5-B63B-1B2C5D520D68}" dt="2026-04-08T17:26:34.540" v="3455"/>
          <ac:picMkLst>
            <pc:docMk/>
            <pc:sldMk cId="624076541" sldId="1264"/>
            <ac:picMk id="5" creationId="{53AEB616-2DF5-A7FD-8796-2DEE8C197C1B}"/>
          </ac:picMkLst>
        </pc:picChg>
        <pc:picChg chg="add del mod">
          <ac:chgData name="Caldwell, Peter M." userId="6a7a7e1c-dab3-43db-a9c6-25d539570ab1" providerId="ADAL" clId="{41CE0284-CB2C-5AF5-B63B-1B2C5D520D68}" dt="2026-04-08T17:41:32.584" v="3937" actId="478"/>
          <ac:picMkLst>
            <pc:docMk/>
            <pc:sldMk cId="624076541" sldId="1264"/>
            <ac:picMk id="8" creationId="{DE141423-3FCA-75D8-EF60-ECA84004FD79}"/>
          </ac:picMkLst>
        </pc:picChg>
      </pc:sldChg>
      <pc:sldChg chg="addSp delSp modSp add mod modNotesTx">
        <pc:chgData name="Caldwell, Peter M." userId="6a7a7e1c-dab3-43db-a9c6-25d539570ab1" providerId="ADAL" clId="{41CE0284-CB2C-5AF5-B63B-1B2C5D520D68}" dt="2026-04-09T22:53:33.144" v="12246" actId="1037"/>
        <pc:sldMkLst>
          <pc:docMk/>
          <pc:sldMk cId="513568313" sldId="1265"/>
        </pc:sldMkLst>
        <pc:spChg chg="mod">
          <ac:chgData name="Caldwell, Peter M." userId="6a7a7e1c-dab3-43db-a9c6-25d539570ab1" providerId="ADAL" clId="{41CE0284-CB2C-5AF5-B63B-1B2C5D520D68}" dt="2026-04-08T18:49:04.520" v="4418" actId="14100"/>
          <ac:spMkLst>
            <pc:docMk/>
            <pc:sldMk cId="513568313" sldId="1265"/>
            <ac:spMk id="2" creationId="{6C92F59B-8C13-7D59-74C4-D12BE9905754}"/>
          </ac:spMkLst>
        </pc:spChg>
        <pc:spChg chg="mod">
          <ac:chgData name="Caldwell, Peter M." userId="6a7a7e1c-dab3-43db-a9c6-25d539570ab1" providerId="ADAL" clId="{41CE0284-CB2C-5AF5-B63B-1B2C5D520D68}" dt="2026-04-09T00:52:37.858" v="11681" actId="20577"/>
          <ac:spMkLst>
            <pc:docMk/>
            <pc:sldMk cId="513568313" sldId="1265"/>
            <ac:spMk id="3" creationId="{DFA61BE8-904C-F9B1-BF9D-BD07BBE357B3}"/>
          </ac:spMkLst>
        </pc:spChg>
        <pc:spChg chg="del">
          <ac:chgData name="Caldwell, Peter M." userId="6a7a7e1c-dab3-43db-a9c6-25d539570ab1" providerId="ADAL" clId="{41CE0284-CB2C-5AF5-B63B-1B2C5D520D68}" dt="2026-04-08T18:40:13.297" v="4404" actId="478"/>
          <ac:spMkLst>
            <pc:docMk/>
            <pc:sldMk cId="513568313" sldId="1265"/>
            <ac:spMk id="5" creationId="{127374E5-2DAF-2A7C-3A4E-245CA529A33F}"/>
          </ac:spMkLst>
        </pc:spChg>
        <pc:spChg chg="add mod">
          <ac:chgData name="Caldwell, Peter M." userId="6a7a7e1c-dab3-43db-a9c6-25d539570ab1" providerId="ADAL" clId="{41CE0284-CB2C-5AF5-B63B-1B2C5D520D68}" dt="2026-04-09T20:26:16.580" v="12209" actId="1076"/>
          <ac:spMkLst>
            <pc:docMk/>
            <pc:sldMk cId="513568313" sldId="1265"/>
            <ac:spMk id="11" creationId="{2FE156E8-93EE-75C5-90B1-2D208ED8DB77}"/>
          </ac:spMkLst>
        </pc:spChg>
        <pc:spChg chg="add mod">
          <ac:chgData name="Caldwell, Peter M." userId="6a7a7e1c-dab3-43db-a9c6-25d539570ab1" providerId="ADAL" clId="{41CE0284-CB2C-5AF5-B63B-1B2C5D520D68}" dt="2026-04-09T22:53:33.144" v="12246" actId="1037"/>
          <ac:spMkLst>
            <pc:docMk/>
            <pc:sldMk cId="513568313" sldId="1265"/>
            <ac:spMk id="12" creationId="{8F63691F-6901-EF04-6AD2-C493B202FDB2}"/>
          </ac:spMkLst>
        </pc:spChg>
        <pc:picChg chg="del">
          <ac:chgData name="Caldwell, Peter M." userId="6a7a7e1c-dab3-43db-a9c6-25d539570ab1" providerId="ADAL" clId="{41CE0284-CB2C-5AF5-B63B-1B2C5D520D68}" dt="2026-04-08T18:40:09.880" v="4403" actId="478"/>
          <ac:picMkLst>
            <pc:docMk/>
            <pc:sldMk cId="513568313" sldId="1265"/>
            <ac:picMk id="4" creationId="{379B6809-6ACE-4CE1-41B4-4BC69D015AD7}"/>
          </ac:picMkLst>
        </pc:picChg>
        <pc:picChg chg="add del mod modCrop">
          <ac:chgData name="Caldwell, Peter M." userId="6a7a7e1c-dab3-43db-a9c6-25d539570ab1" providerId="ADAL" clId="{41CE0284-CB2C-5AF5-B63B-1B2C5D520D68}" dt="2026-04-09T20:25:31.731" v="12202" actId="1076"/>
          <ac:picMkLst>
            <pc:docMk/>
            <pc:sldMk cId="513568313" sldId="1265"/>
            <ac:picMk id="7" creationId="{D6A05D97-87A9-5336-AE59-DD3B17DDAD1E}"/>
          </ac:picMkLst>
        </pc:picChg>
        <pc:picChg chg="add del mod modCrop">
          <ac:chgData name="Caldwell, Peter M." userId="6a7a7e1c-dab3-43db-a9c6-25d539570ab1" providerId="ADAL" clId="{41CE0284-CB2C-5AF5-B63B-1B2C5D520D68}" dt="2026-04-09T20:26:03.253" v="12207" actId="1582"/>
          <ac:picMkLst>
            <pc:docMk/>
            <pc:sldMk cId="513568313" sldId="1265"/>
            <ac:picMk id="8" creationId="{1C0AC18D-8FE0-A492-710F-814BA1F6A71E}"/>
          </ac:picMkLst>
        </pc:picChg>
        <pc:picChg chg="add del mod">
          <ac:chgData name="Caldwell, Peter M." userId="6a7a7e1c-dab3-43db-a9c6-25d539570ab1" providerId="ADAL" clId="{41CE0284-CB2C-5AF5-B63B-1B2C5D520D68}" dt="2026-04-08T19:00:46.776" v="4467" actId="931"/>
          <ac:picMkLst>
            <pc:docMk/>
            <pc:sldMk cId="513568313" sldId="1265"/>
            <ac:picMk id="10" creationId="{1DF78627-05D7-9EDC-DBF7-CEC2036ECBE1}"/>
          </ac:picMkLst>
        </pc:picChg>
      </pc:sldChg>
      <pc:sldChg chg="modSp new del mod">
        <pc:chgData name="Caldwell, Peter M." userId="6a7a7e1c-dab3-43db-a9c6-25d539570ab1" providerId="ADAL" clId="{41CE0284-CB2C-5AF5-B63B-1B2C5D520D68}" dt="2026-04-08T21:31:21.876" v="4734" actId="2696"/>
        <pc:sldMkLst>
          <pc:docMk/>
          <pc:sldMk cId="109867031" sldId="1266"/>
        </pc:sldMkLst>
        <pc:spChg chg="mod">
          <ac:chgData name="Caldwell, Peter M." userId="6a7a7e1c-dab3-43db-a9c6-25d539570ab1" providerId="ADAL" clId="{41CE0284-CB2C-5AF5-B63B-1B2C5D520D68}" dt="2026-04-08T19:06:42.286" v="4525" actId="14100"/>
          <ac:spMkLst>
            <pc:docMk/>
            <pc:sldMk cId="109867031" sldId="1266"/>
            <ac:spMk id="2" creationId="{92021DFD-DBA4-7DA3-86DF-A16A0301CF68}"/>
          </ac:spMkLst>
        </pc:spChg>
      </pc:sldChg>
      <pc:sldChg chg="addSp modSp add mod">
        <pc:chgData name="Caldwell, Peter M." userId="6a7a7e1c-dab3-43db-a9c6-25d539570ab1" providerId="ADAL" clId="{41CE0284-CB2C-5AF5-B63B-1B2C5D520D68}" dt="2026-04-08T23:12:52.379" v="6812" actId="6549"/>
        <pc:sldMkLst>
          <pc:docMk/>
          <pc:sldMk cId="1547595804" sldId="1266"/>
        </pc:sldMkLst>
        <pc:spChg chg="mod">
          <ac:chgData name="Caldwell, Peter M." userId="6a7a7e1c-dab3-43db-a9c6-25d539570ab1" providerId="ADAL" clId="{41CE0284-CB2C-5AF5-B63B-1B2C5D520D68}" dt="2026-04-08T23:09:27.455" v="6720" actId="20577"/>
          <ac:spMkLst>
            <pc:docMk/>
            <pc:sldMk cId="1547595804" sldId="1266"/>
            <ac:spMk id="2" creationId="{92021DFD-DBA4-7DA3-86DF-A16A0301CF68}"/>
          </ac:spMkLst>
        </pc:spChg>
        <pc:spChg chg="mod">
          <ac:chgData name="Caldwell, Peter M." userId="6a7a7e1c-dab3-43db-a9c6-25d539570ab1" providerId="ADAL" clId="{41CE0284-CB2C-5AF5-B63B-1B2C5D520D68}" dt="2026-04-08T23:12:52.379" v="6812" actId="6549"/>
          <ac:spMkLst>
            <pc:docMk/>
            <pc:sldMk cId="1547595804" sldId="1266"/>
            <ac:spMk id="3" creationId="{EE084818-9896-E2A9-28C8-304B39450280}"/>
          </ac:spMkLst>
        </pc:spChg>
        <pc:spChg chg="add mod">
          <ac:chgData name="Caldwell, Peter M." userId="6a7a7e1c-dab3-43db-a9c6-25d539570ab1" providerId="ADAL" clId="{41CE0284-CB2C-5AF5-B63B-1B2C5D520D68}" dt="2026-04-08T23:12:13.598" v="6787" actId="1076"/>
          <ac:spMkLst>
            <pc:docMk/>
            <pc:sldMk cId="1547595804" sldId="1266"/>
            <ac:spMk id="7" creationId="{D8A60A2D-23AA-08B6-AF9B-01FC84B8C725}"/>
          </ac:spMkLst>
        </pc:spChg>
        <pc:grpChg chg="add mod">
          <ac:chgData name="Caldwell, Peter M." userId="6a7a7e1c-dab3-43db-a9c6-25d539570ab1" providerId="ADAL" clId="{41CE0284-CB2C-5AF5-B63B-1B2C5D520D68}" dt="2026-04-08T22:58:58.642" v="6217" actId="1076"/>
          <ac:grpSpMkLst>
            <pc:docMk/>
            <pc:sldMk cId="1547595804" sldId="1266"/>
            <ac:grpSpMk id="6" creationId="{07598603-C0C6-8FB0-E4B8-148D135C983F}"/>
          </ac:grpSpMkLst>
        </pc:grpChg>
        <pc:picChg chg="add mod modCrop">
          <ac:chgData name="Caldwell, Peter M." userId="6a7a7e1c-dab3-43db-a9c6-25d539570ab1" providerId="ADAL" clId="{41CE0284-CB2C-5AF5-B63B-1B2C5D520D68}" dt="2026-04-08T22:56:07.552" v="6216" actId="164"/>
          <ac:picMkLst>
            <pc:docMk/>
            <pc:sldMk cId="1547595804" sldId="1266"/>
            <ac:picMk id="4" creationId="{6BCD3C99-DBA5-E8F0-515A-7EFD57B2E67F}"/>
          </ac:picMkLst>
        </pc:picChg>
        <pc:picChg chg="add mod modCrop">
          <ac:chgData name="Caldwell, Peter M." userId="6a7a7e1c-dab3-43db-a9c6-25d539570ab1" providerId="ADAL" clId="{41CE0284-CB2C-5AF5-B63B-1B2C5D520D68}" dt="2026-04-08T22:56:07.552" v="6216" actId="164"/>
          <ac:picMkLst>
            <pc:docMk/>
            <pc:sldMk cId="1547595804" sldId="1266"/>
            <ac:picMk id="5" creationId="{8E765BAD-F361-0562-D5D3-78A8D283EC2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FB820-0C88-C94F-AE32-A4DF5A004118}" type="datetimeFigureOut">
              <a:rPr lang="en-US" smtClean="0"/>
              <a:t>4/9/26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300B9C-B3F1-C04F-929A-5E44C6E2C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91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300B9C-B3F1-C04F-929A-5E44C6E2C9F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300B9C-B3F1-C04F-929A-5E44C6E2C9F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031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743200"/>
            <a:ext cx="11274552" cy="13716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343400"/>
            <a:ext cx="11274552" cy="17526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779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673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5340096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0" y="1645920"/>
            <a:ext cx="5340096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413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45920"/>
            <a:ext cx="5340096" cy="457200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331720"/>
            <a:ext cx="5340096" cy="34290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1645920"/>
            <a:ext cx="5340096" cy="457200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0800" y="2331720"/>
            <a:ext cx="5340096" cy="34290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25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953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with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066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 and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22960"/>
            <a:ext cx="4425696" cy="1828800"/>
          </a:xfrm>
        </p:spPr>
        <p:txBody>
          <a:bodyPr anchor="t" anchorCtr="0"/>
          <a:lstStyle>
            <a:lvl1pPr algn="l">
              <a:defRPr sz="3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822960"/>
            <a:ext cx="6556248" cy="49377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834640"/>
            <a:ext cx="4425696" cy="29260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229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 and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0"/>
            <a:ext cx="11274552" cy="59436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685800"/>
            <a:ext cx="11274552" cy="3657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12080"/>
            <a:ext cx="11274552" cy="685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E9975-C960-C441-A95D-E879884DDE4A}" type="datetimeFigureOut">
              <a:rPr lang="en-US" smtClean="0"/>
              <a:t>4/7/26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96CD2-FB3A-5340-99F8-A4C5A2774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362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11274552" cy="10972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45920"/>
            <a:ext cx="11274552" cy="41148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81600" y="6357008"/>
            <a:ext cx="1828800" cy="13716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700">
                <a:solidFill>
                  <a:schemeClr val="tx1">
                    <a:tint val="75000"/>
                  </a:schemeClr>
                </a:solidFill>
                <a:latin typeface="Arial"/>
                <a:cs typeface="Arial"/>
              </a:defRPr>
            </a:lvl1pPr>
          </a:lstStyle>
          <a:p>
            <a:fld id="{9FFE9975-C960-C441-A95D-E879884DDE4A}" type="datetimeFigureOut">
              <a:rPr lang="en-US" smtClean="0"/>
              <a:pPr/>
              <a:t>4/7/26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81600" y="6504908"/>
            <a:ext cx="1828800" cy="137160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Arial"/>
                <a:cs typeface="Arial"/>
              </a:defRPr>
            </a:lvl1pPr>
          </a:lstStyle>
          <a:p>
            <a:fld id="{06896CD2-FB3A-5340-99F8-A4C5A2774A8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33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</p:sldLayoutIdLst>
  <p:txStyles>
    <p:titleStyle>
      <a:lvl1pPr algn="l" defTabSz="457200" rtl="0" eaLnBrk="1" latinLnBrk="0" hangingPunct="1"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Arial"/>
          <a:ea typeface="+mj-ea"/>
          <a:cs typeface="Arial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Clr>
          <a:schemeClr val="accent1">
            <a:lumMod val="75000"/>
          </a:schemeClr>
        </a:buClr>
        <a:buFont typeface="Arial"/>
        <a:buChar char="•"/>
        <a:defRPr sz="2400" kern="1200">
          <a:solidFill>
            <a:schemeClr val="tx1"/>
          </a:solidFill>
          <a:latin typeface="Arial"/>
          <a:ea typeface="+mn-ea"/>
          <a:cs typeface="Arial"/>
        </a:defRPr>
      </a:lvl1pPr>
      <a:lvl2pPr marL="742950" indent="-285750" algn="l" defTabSz="457200" rtl="0" eaLnBrk="1" latinLnBrk="0" hangingPunct="1">
        <a:spcBef>
          <a:spcPct val="20000"/>
        </a:spcBef>
        <a:buClr>
          <a:schemeClr val="accent1">
            <a:lumMod val="75000"/>
          </a:schemeClr>
        </a:buClr>
        <a:buFont typeface="Arial"/>
        <a:buChar char="–"/>
        <a:defRPr sz="2000" kern="1200">
          <a:solidFill>
            <a:schemeClr val="tx1"/>
          </a:solidFill>
          <a:latin typeface="Arial"/>
          <a:ea typeface="+mn-ea"/>
          <a:cs typeface="Arial"/>
        </a:defRPr>
      </a:lvl2pPr>
      <a:lvl3pPr marL="1143000" indent="-228600" algn="l" defTabSz="457200" rtl="0" eaLnBrk="1" latinLnBrk="0" hangingPunct="1">
        <a:spcBef>
          <a:spcPct val="20000"/>
        </a:spcBef>
        <a:buClr>
          <a:schemeClr val="accent1">
            <a:lumMod val="75000"/>
          </a:schemeClr>
        </a:buClr>
        <a:buFont typeface="Arial"/>
        <a:buChar char="•"/>
        <a:defRPr sz="1800" kern="1200">
          <a:solidFill>
            <a:schemeClr val="tx1"/>
          </a:solidFill>
          <a:latin typeface="Arial"/>
          <a:ea typeface="+mn-ea"/>
          <a:cs typeface="Arial"/>
        </a:defRPr>
      </a:lvl3pPr>
      <a:lvl4pPr marL="1600200" indent="-228600" algn="l" defTabSz="457200" rtl="0" eaLnBrk="1" latinLnBrk="0" hangingPunct="1">
        <a:spcBef>
          <a:spcPct val="20000"/>
        </a:spcBef>
        <a:buClr>
          <a:schemeClr val="accent1">
            <a:lumMod val="75000"/>
          </a:schemeClr>
        </a:buClr>
        <a:buFont typeface="Arial"/>
        <a:buChar char="–"/>
        <a:defRPr sz="1600" kern="1200">
          <a:solidFill>
            <a:schemeClr val="tx1"/>
          </a:solidFill>
          <a:latin typeface="Arial"/>
          <a:ea typeface="+mn-ea"/>
          <a:cs typeface="Arial"/>
        </a:defRPr>
      </a:lvl4pPr>
      <a:lvl5pPr marL="2057400" indent="-228600" algn="l" defTabSz="457200" rtl="0" eaLnBrk="1" latinLnBrk="0" hangingPunct="1">
        <a:spcBef>
          <a:spcPct val="20000"/>
        </a:spcBef>
        <a:buClr>
          <a:schemeClr val="accent1">
            <a:lumMod val="75000"/>
          </a:schemeClr>
        </a:buClr>
        <a:buFont typeface="Arial"/>
        <a:buChar char="»"/>
        <a:defRPr sz="1600" kern="1200">
          <a:solidFill>
            <a:schemeClr val="tx1"/>
          </a:solidFill>
          <a:latin typeface="Arial"/>
          <a:ea typeface="+mn-ea"/>
          <a:cs typeface="Arial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gupubs.onlinelibrary.wiley.com/doi.org/10.1029/2023GL108113" TargetMode="External"/><Relationship Id="rId13" Type="http://schemas.openxmlformats.org/officeDocument/2006/relationships/hyperlink" Target="https://doi.org/10.1029/2025JD045449" TargetMode="External"/><Relationship Id="rId3" Type="http://schemas.openxmlformats.org/officeDocument/2006/relationships/hyperlink" Target="https://doi.org/10.1029/2024MS004314" TargetMode="External"/><Relationship Id="rId7" Type="http://schemas.openxmlformats.org/officeDocument/2006/relationships/hyperlink" Target="https://doi.org/10.1029/2025MS005210" TargetMode="External"/><Relationship Id="rId12" Type="http://schemas.openxmlformats.org/officeDocument/2006/relationships/hyperlink" Target="https://doi.org/10.1029/2025JD044660" TargetMode="External"/><Relationship Id="rId2" Type="http://schemas.openxmlformats.org/officeDocument/2006/relationships/hyperlink" Target="https://agupubs.onlinelibrary.wiley.com/doi/10.1029/2021MS0025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upubs.onlinelibrary.wiley.com/doi.org/10.1029/2022MS003358" TargetMode="External"/><Relationship Id="rId11" Type="http://schemas.openxmlformats.org/officeDocument/2006/relationships/hyperlink" Target="https://doi.org/10.1029/2024GL109175" TargetMode="External"/><Relationship Id="rId5" Type="http://schemas.openxmlformats.org/officeDocument/2006/relationships/hyperlink" Target="https://agupubs.onlinelibrary.wiley.com/doi.org/10.1029/2024JD042204" TargetMode="External"/><Relationship Id="rId10" Type="http://schemas.openxmlformats.org/officeDocument/2006/relationships/hyperlink" Target="https://doi.org/10.1029/2024JD041915" TargetMode="External"/><Relationship Id="rId4" Type="http://schemas.openxmlformats.org/officeDocument/2006/relationships/hyperlink" Target="https://agupubs.onlinelibrary.wiley.com/doi/full/10.1029/2022GL102603" TargetMode="External"/><Relationship Id="rId9" Type="http://schemas.openxmlformats.org/officeDocument/2006/relationships/hyperlink" Target="https://agupubs.onlinelibrary.wiley.com/doi.org/10.1029/2025MS005133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15.png"/><Relationship Id="rId5" Type="http://schemas.openxmlformats.org/officeDocument/2006/relationships/hyperlink" Target="https://gmd.copernicus.org/articles/19/795/2026/" TargetMode="Externa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gupubs.onlinelibrary.wiley.com/doi/10.1029/2022MS003466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7BD81B-7CD1-0322-1C7F-417FBD19C7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514600"/>
            <a:ext cx="11274552" cy="914400"/>
          </a:xfrm>
        </p:spPr>
        <p:txBody>
          <a:bodyPr/>
          <a:lstStyle/>
          <a:p>
            <a:pPr algn="ctr"/>
            <a:r>
              <a:rPr lang="en-US" sz="4400" b="0" dirty="0"/>
              <a:t>E3SM’s Vision for a High-Resolution Future</a:t>
            </a:r>
            <a:endParaRPr lang="en-US" sz="4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3FCA16B-F3A4-CC27-ED46-6DE2C7F874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Peter Caldwell + E3SM Team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4/13/26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TAMU Meeting</a:t>
            </a:r>
          </a:p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D9C910-9DE7-8C8C-BCAB-5DD12F9BE036}"/>
              </a:ext>
            </a:extLst>
          </p:cNvPr>
          <p:cNvSpPr txBox="1"/>
          <p:nvPr/>
        </p:nvSpPr>
        <p:spPr>
          <a:xfrm>
            <a:off x="2498034" y="6334780"/>
            <a:ext cx="71959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This work was performed under the auspices of the U.S. DOE by Lawrence Livermore National Laboratory under contract DE-AC52-07NA27344.  LLNL-PRES-2016341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5364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9780-1B9B-E3E6-B551-649B4AB56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1a. C++/</a:t>
            </a:r>
            <a:r>
              <a:rPr lang="en-US" dirty="0" err="1"/>
              <a:t>Kokkos</a:t>
            </a:r>
            <a:r>
              <a:rPr lang="en-US" dirty="0"/>
              <a:t> Was A Good Bet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12DB0-73C1-D077-18F7-F1D1AB3A6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91508"/>
            <a:ext cx="7083631" cy="3369212"/>
          </a:xfrm>
        </p:spPr>
        <p:txBody>
          <a:bodyPr/>
          <a:lstStyle/>
          <a:p>
            <a:r>
              <a:rPr lang="en-US" dirty="0"/>
              <a:t>SCREAM (E3SM’s km-scale atm model) runs fast on Frontier, Aurora, and Perlmutter GPU (AMD, Intel, and NVIDIA architectures)</a:t>
            </a:r>
          </a:p>
          <a:p>
            <a:endParaRPr lang="en-US" dirty="0"/>
          </a:p>
          <a:p>
            <a:r>
              <a:rPr lang="en-US" dirty="0"/>
              <a:t>Since many other science applications can’t use GPUs and most AI applications don’t need such big machines, we get lots of computing hours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2D08C1-17B2-35A7-13D9-8D56A4A291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06" r="12407"/>
          <a:stretch/>
        </p:blipFill>
        <p:spPr>
          <a:xfrm>
            <a:off x="9254836" y="614586"/>
            <a:ext cx="2733206" cy="23066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F66090F-D4CA-BC1C-6FF4-625001083C1D}"/>
              </a:ext>
            </a:extLst>
          </p:cNvPr>
          <p:cNvSpPr txBox="1"/>
          <p:nvPr/>
        </p:nvSpPr>
        <p:spPr>
          <a:xfrm>
            <a:off x="956604" y="1371600"/>
            <a:ext cx="6242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Where titles are numbered, they indicate main points of this talk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EC0A832-7A5D-2E1E-B74C-F164BCB953BA}"/>
              </a:ext>
            </a:extLst>
          </p:cNvPr>
          <p:cNvCxnSpPr>
            <a:stCxn id="11" idx="1"/>
          </p:cNvCxnSpPr>
          <p:nvPr/>
        </p:nvCxnSpPr>
        <p:spPr>
          <a:xfrm flipH="1" flipV="1">
            <a:off x="689317" y="1111348"/>
            <a:ext cx="267287" cy="444918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941850F6-3C4C-061D-44C6-48CBEDA2F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977" y="2921231"/>
            <a:ext cx="4140023" cy="310501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92E93E6-ECA1-89CF-8938-A2A78EC09D9D}"/>
              </a:ext>
            </a:extLst>
          </p:cNvPr>
          <p:cNvSpPr txBox="1"/>
          <p:nvPr/>
        </p:nvSpPr>
        <p:spPr>
          <a:xfrm>
            <a:off x="576778" y="5486400"/>
            <a:ext cx="7413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simulation speed vs node count for 3 km SCREAM model. Aurora numbers are new, Frontier and Perlmutter (PM) numbers use older model versions.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3EDE7FD-0E55-8692-6E0A-64DC4FD4BB5F}"/>
              </a:ext>
            </a:extLst>
          </p:cNvPr>
          <p:cNvSpPr txBox="1"/>
          <p:nvPr/>
        </p:nvSpPr>
        <p:spPr>
          <a:xfrm>
            <a:off x="8958649" y="3330833"/>
            <a:ext cx="7597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 SYPD</a:t>
            </a:r>
          </a:p>
        </p:txBody>
      </p:sp>
    </p:spTree>
    <p:extLst>
      <p:ext uri="{BB962C8B-B14F-4D97-AF65-F5344CB8AC3E}">
        <p14:creationId xmlns:p14="http://schemas.microsoft.com/office/powerpoint/2010/main" val="107310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23A9A56-2986-9932-50C1-0AA855BC169C}"/>
              </a:ext>
            </a:extLst>
          </p:cNvPr>
          <p:cNvSpPr/>
          <p:nvPr/>
        </p:nvSpPr>
        <p:spPr>
          <a:xfrm>
            <a:off x="0" y="6035041"/>
            <a:ext cx="12192000" cy="822960"/>
          </a:xfrm>
          <a:prstGeom prst="rect">
            <a:avLst/>
          </a:prstGeom>
          <a:solidFill>
            <a:srgbClr val="FEFE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54AF1-9DB5-D7C6-68AE-88D3C24FE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E3SM is Switching to C++ Starting with the Ocean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D8480-E934-A638-E6AB-45402B46B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45919"/>
            <a:ext cx="7265963" cy="4389121"/>
          </a:xfrm>
        </p:spPr>
        <p:txBody>
          <a:bodyPr/>
          <a:lstStyle/>
          <a:p>
            <a:r>
              <a:rPr lang="en-US" dirty="0"/>
              <a:t>The Ocean Model for E3SM Global Applications (OMEGA) is a C++/</a:t>
            </a:r>
            <a:r>
              <a:rPr lang="en-US" dirty="0" err="1"/>
              <a:t>Kokkos</a:t>
            </a:r>
            <a:r>
              <a:rPr lang="en-US" dirty="0"/>
              <a:t> port of MPAS-Ocean</a:t>
            </a:r>
          </a:p>
          <a:p>
            <a:endParaRPr lang="en-US" dirty="0"/>
          </a:p>
          <a:p>
            <a:r>
              <a:rPr lang="en-US" dirty="0"/>
              <a:t>In addition to C++, OMEGA:</a:t>
            </a:r>
          </a:p>
          <a:p>
            <a:pPr lvl="1"/>
            <a:r>
              <a:rPr lang="en-US" dirty="0"/>
              <a:t>restructures code for performance and clarity</a:t>
            </a:r>
          </a:p>
          <a:p>
            <a:pPr lvl="1"/>
            <a:r>
              <a:rPr lang="en-US" dirty="0"/>
              <a:t>includes extensive unit tests</a:t>
            </a:r>
          </a:p>
          <a:p>
            <a:pPr lvl="1"/>
            <a:r>
              <a:rPr lang="en-US" dirty="0"/>
              <a:t> switches to non-</a:t>
            </a:r>
            <a:r>
              <a:rPr lang="en-US" dirty="0" err="1"/>
              <a:t>Boussinesq</a:t>
            </a:r>
            <a:r>
              <a:rPr lang="en-US" dirty="0"/>
              <a:t> formulation</a:t>
            </a:r>
          </a:p>
          <a:p>
            <a:pPr lvl="1"/>
            <a:r>
              <a:rPr lang="en-US" dirty="0"/>
              <a:t>switches to TEOS10 equation of state</a:t>
            </a:r>
          </a:p>
          <a:p>
            <a:endParaRPr lang="en-US" dirty="0"/>
          </a:p>
          <a:p>
            <a:r>
              <a:rPr lang="en-US" dirty="0"/>
              <a:t>Status: Currently testing primitive equation model; first-draft ocean model due July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3455A7-C289-0D34-49C6-B27EDFDC28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49" r="7891" b="13556"/>
          <a:stretch>
            <a:fillRect/>
          </a:stretch>
        </p:blipFill>
        <p:spPr>
          <a:xfrm>
            <a:off x="8745039" y="1317417"/>
            <a:ext cx="3233574" cy="27598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AEB616-2DF5-A7FD-8796-2DEE8C197C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447" r="7603" b="13556"/>
          <a:stretch>
            <a:fillRect/>
          </a:stretch>
        </p:blipFill>
        <p:spPr>
          <a:xfrm>
            <a:off x="8716710" y="4114936"/>
            <a:ext cx="3290233" cy="27598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B152FD-1EC4-05F6-66DB-E70EB0A4E6F6}"/>
              </a:ext>
            </a:extLst>
          </p:cNvPr>
          <p:cNvSpPr txBox="1"/>
          <p:nvPr/>
        </p:nvSpPr>
        <p:spPr>
          <a:xfrm>
            <a:off x="1636511" y="6399014"/>
            <a:ext cx="6975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Fig: Baroclinic channel test in OMEGA (top) versus MPAS-Ocean (bottom)</a:t>
            </a:r>
          </a:p>
        </p:txBody>
      </p:sp>
    </p:spTree>
    <p:extLst>
      <p:ext uri="{BB962C8B-B14F-4D97-AF65-F5344CB8AC3E}">
        <p14:creationId xmlns:p14="http://schemas.microsoft.com/office/powerpoint/2010/main" val="624076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6031-0998-2004-0844-CA97C5188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1b. But Exascale is Exa-</a:t>
            </a:r>
            <a:r>
              <a:rPr lang="en-US" dirty="0" err="1"/>
              <a:t>sperating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E78F7-4314-471C-36CC-48EB4AAB7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8800"/>
            <a:ext cx="4604327" cy="3931920"/>
          </a:xfrm>
        </p:spPr>
        <p:txBody>
          <a:bodyPr/>
          <a:lstStyle/>
          <a:p>
            <a:r>
              <a:rPr lang="en-US" dirty="0"/>
              <a:t>Node failures, machine upgrades, and queue waits reduce the practical benefit of big machines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2F293F-3B78-CA73-ADF6-19672A035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705" y="1645920"/>
            <a:ext cx="6746405" cy="44456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893489-2E0D-E735-C0F2-15ABE78C8197}"/>
              </a:ext>
            </a:extLst>
          </p:cNvPr>
          <p:cNvSpPr txBox="1"/>
          <p:nvPr/>
        </p:nvSpPr>
        <p:spPr>
          <a:xfrm>
            <a:off x="427328" y="4118561"/>
            <a:ext cx="4748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See Ben Hillman’s Talk This Afternoon For Details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1890EA-C467-F253-6518-6C43389234F6}"/>
              </a:ext>
            </a:extLst>
          </p:cNvPr>
          <p:cNvSpPr txBox="1"/>
          <p:nvPr/>
        </p:nvSpPr>
        <p:spPr>
          <a:xfrm>
            <a:off x="155888" y="4982033"/>
            <a:ext cx="5527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Simulated time vs wall-clock time for 10 yr 3 km SCREAM run. Queue wait time is in gray. Blue segments show progress during each job submission. Red vertical lines indicate job failures.</a:t>
            </a:r>
          </a:p>
        </p:txBody>
      </p:sp>
    </p:spTree>
    <p:extLst>
      <p:ext uri="{BB962C8B-B14F-4D97-AF65-F5344CB8AC3E}">
        <p14:creationId xmlns:p14="http://schemas.microsoft.com/office/powerpoint/2010/main" val="575730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DD7A9-B049-0CED-25AE-A5B2790FA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2F59B-8C13-7D59-74C4-D12BE990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11444068" cy="1097280"/>
          </a:xfrm>
        </p:spPr>
        <p:txBody>
          <a:bodyPr/>
          <a:lstStyle/>
          <a:p>
            <a:r>
              <a:rPr lang="en-US" dirty="0"/>
              <a:t>2a. Km-scale Models Look Great w/out Much Tuning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1BE8-904C-F9B1-BF9D-BD07BBE3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45920"/>
            <a:ext cx="6435969" cy="4114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SCREAM excels at capturing: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local features (obviously)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cloud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radiative fluxes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precipitation intensity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A05D97-87A9-5336-AE59-DD3B17DDAD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4493"/>
          <a:stretch>
            <a:fillRect/>
          </a:stretch>
        </p:blipFill>
        <p:spPr>
          <a:xfrm>
            <a:off x="6693243" y="1233824"/>
            <a:ext cx="5498757" cy="56241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0AC18D-8FE0-A492-710F-814BA1F6A7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077" t="7564" r="7955" b="78929"/>
          <a:stretch>
            <a:fillRect/>
          </a:stretch>
        </p:blipFill>
        <p:spPr>
          <a:xfrm>
            <a:off x="3675183" y="5760720"/>
            <a:ext cx="3029125" cy="101648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E156E8-93EE-75C5-90B1-2D208ED8DB77}"/>
              </a:ext>
            </a:extLst>
          </p:cNvPr>
          <p:cNvSpPr txBox="1"/>
          <p:nvPr/>
        </p:nvSpPr>
        <p:spPr>
          <a:xfrm>
            <a:off x="1394411" y="4334917"/>
            <a:ext cx="49024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RMSE for different variables (panels) comparing a 1 year </a:t>
            </a:r>
            <a:r>
              <a:rPr lang="en-US" i="1" dirty="0" err="1"/>
              <a:t>Cess</a:t>
            </a:r>
            <a:r>
              <a:rPr lang="en-US" i="1" dirty="0"/>
              <a:t> 2 SCREAM 3 km run (black dots) against E3SM v1-v3 (colored triangles) as well as CMIP6 spread (whiskers) and 25-75</a:t>
            </a:r>
            <a:r>
              <a:rPr lang="en-US" i="1" baseline="30000" dirty="0"/>
              <a:t>th</a:t>
            </a:r>
            <a:r>
              <a:rPr lang="en-US" i="1" dirty="0"/>
              <a:t> percentiles (boxes).</a:t>
            </a:r>
          </a:p>
          <a:p>
            <a:endParaRPr lang="en-US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63691F-6901-EF04-6AD2-C493B202FDB2}"/>
              </a:ext>
            </a:extLst>
          </p:cNvPr>
          <p:cNvSpPr txBox="1"/>
          <p:nvPr/>
        </p:nvSpPr>
        <p:spPr>
          <a:xfrm>
            <a:off x="4040855" y="5760720"/>
            <a:ext cx="1319272" cy="307777"/>
          </a:xfrm>
          <a:prstGeom prst="rect">
            <a:avLst/>
          </a:prstGeom>
          <a:solidFill>
            <a:srgbClr val="FEFEFE"/>
          </a:solidFill>
        </p:spPr>
        <p:txBody>
          <a:bodyPr wrap="none" rtlCol="0">
            <a:spAutoFit/>
          </a:bodyPr>
          <a:lstStyle/>
          <a:p>
            <a:r>
              <a:rPr lang="en-US" sz="1400" dirty="0"/>
              <a:t>SCREAM (2020)</a:t>
            </a:r>
          </a:p>
        </p:txBody>
      </p:sp>
    </p:spTree>
    <p:extLst>
      <p:ext uri="{BB962C8B-B14F-4D97-AF65-F5344CB8AC3E}">
        <p14:creationId xmlns:p14="http://schemas.microsoft.com/office/powerpoint/2010/main" val="51356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D186E-B984-FAAB-DD67-E6488D7CA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2b. But Persistent Biases Exist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4EB81-3D49-D3CC-8587-627C27F41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45920"/>
            <a:ext cx="5272397" cy="3680460"/>
          </a:xfrm>
        </p:spPr>
        <p:txBody>
          <a:bodyPr/>
          <a:lstStyle/>
          <a:p>
            <a:r>
              <a:rPr lang="en-US" dirty="0"/>
              <a:t>Lack of tropical variability</a:t>
            </a:r>
          </a:p>
          <a:p>
            <a:r>
              <a:rPr lang="en-US" dirty="0"/>
              <a:t>Tropical water vapor (see Fig)</a:t>
            </a:r>
          </a:p>
          <a:p>
            <a:r>
              <a:rPr lang="en-US" dirty="0"/>
              <a:t>Too little low + midlevel cloudiness</a:t>
            </a:r>
          </a:p>
          <a:p>
            <a:r>
              <a:rPr lang="en-US" dirty="0"/>
              <a:t>Not enough supercooled liquid</a:t>
            </a:r>
          </a:p>
          <a:p>
            <a:r>
              <a:rPr lang="en-US" dirty="0"/>
              <a:t>Popcorn convection/lack of organization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C19C3C-EB8A-08CB-CEEC-A1511BCE5593}"/>
              </a:ext>
            </a:extLst>
          </p:cNvPr>
          <p:cNvSpPr txBox="1"/>
          <p:nvPr/>
        </p:nvSpPr>
        <p:spPr>
          <a:xfrm>
            <a:off x="2131660" y="5717227"/>
            <a:ext cx="7925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See Ben Hillman’s talk this afternoon and </a:t>
            </a:r>
            <a:r>
              <a:rPr lang="en-US" dirty="0" err="1">
                <a:solidFill>
                  <a:srgbClr val="FF0000"/>
                </a:solidFill>
              </a:rPr>
              <a:t>Yunyan</a:t>
            </a:r>
            <a:r>
              <a:rPr lang="en-US" dirty="0">
                <a:solidFill>
                  <a:srgbClr val="FF0000"/>
                </a:solidFill>
              </a:rPr>
              <a:t> Zhang’s talk tomorrow for details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9E767B-988B-07A0-B228-CF862A250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597" y="1255073"/>
            <a:ext cx="6462403" cy="27304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4FB26A-5CDF-0065-7AB0-C6F418485529}"/>
              </a:ext>
            </a:extLst>
          </p:cNvPr>
          <p:cNvSpPr txBox="1"/>
          <p:nvPr/>
        </p:nvSpPr>
        <p:spPr>
          <a:xfrm>
            <a:off x="6205703" y="4053245"/>
            <a:ext cx="5526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Zonal-</a:t>
            </a:r>
            <a:r>
              <a:rPr lang="en-US" i="1" dirty="0" err="1"/>
              <a:t>ave</a:t>
            </a:r>
            <a:r>
              <a:rPr lang="en-US" i="1" dirty="0"/>
              <a:t> </a:t>
            </a:r>
            <a:r>
              <a:rPr lang="en-US" i="1" dirty="0" err="1"/>
              <a:t>lat</a:t>
            </a:r>
            <a:r>
              <a:rPr lang="en-US" i="1" dirty="0"/>
              <a:t>-height plot of water vapor bias (vs ERA5) from </a:t>
            </a:r>
            <a:r>
              <a:rPr lang="en-US" i="1" dirty="0" err="1"/>
              <a:t>Cess</a:t>
            </a:r>
            <a:r>
              <a:rPr lang="en-US" i="1" dirty="0"/>
              <a:t> 2 (most recent) year-long 3 km run.  </a:t>
            </a:r>
          </a:p>
        </p:txBody>
      </p:sp>
    </p:spTree>
    <p:extLst>
      <p:ext uri="{BB962C8B-B14F-4D97-AF65-F5344CB8AC3E}">
        <p14:creationId xmlns:p14="http://schemas.microsoft.com/office/powerpoint/2010/main" val="1706331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566B9-CD50-656A-7AC9-B034C8E0D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Papers Analyzing SCREAM Behavior: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B791A-8463-069A-FE98-15A6116E5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410" y="1491540"/>
            <a:ext cx="11623589" cy="46982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Overview: 					</a:t>
            </a:r>
            <a:r>
              <a:rPr lang="en-US" dirty="0">
                <a:hlinkClick r:id="rId2"/>
              </a:rPr>
              <a:t>https://doi.org/10.1029/2021MS002544</a:t>
            </a:r>
            <a:br>
              <a:rPr lang="en-US" dirty="0"/>
            </a:br>
            <a:r>
              <a:rPr lang="en-US" dirty="0"/>
              <a:t>  			 					</a:t>
            </a:r>
            <a:r>
              <a:rPr lang="en-US" dirty="0">
                <a:hlinkClick r:id="rId3"/>
              </a:rPr>
              <a:t>https://doi.org/10.1029/2024MS004314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MCS: 							</a:t>
            </a:r>
            <a:r>
              <a:rPr lang="en-US" dirty="0">
                <a:hlinkClick r:id="rId4"/>
              </a:rPr>
              <a:t>https://doi.org/10.1029/2022GL102603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	     							</a:t>
            </a:r>
            <a:r>
              <a:rPr lang="en-US" dirty="0">
                <a:hlinkClick r:id="rId5"/>
              </a:rPr>
              <a:t>https://doi.org/10.1029/2024JD042204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Derecho: 						</a:t>
            </a:r>
            <a:r>
              <a:rPr lang="en-US" dirty="0">
                <a:hlinkClick r:id="rId6"/>
              </a:rPr>
              <a:t>https://doi.org/10.1029/2022MS003358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Hurricane Katrina: 			</a:t>
            </a:r>
            <a:r>
              <a:rPr lang="en-US" dirty="0">
                <a:hlinkClick r:id="rId7"/>
              </a:rPr>
              <a:t>https://doi.org/10.1029/2025MS005210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Amazon: 						</a:t>
            </a:r>
            <a:r>
              <a:rPr lang="en-US" dirty="0">
                <a:hlinkClick r:id="rId8"/>
              </a:rPr>
              <a:t>https://doi.org/10.1029/2023GL108113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Clouds: 						</a:t>
            </a:r>
            <a:r>
              <a:rPr lang="en-US" dirty="0">
                <a:hlinkClick r:id="rId9"/>
              </a:rPr>
              <a:t>https://doi.org/10.1029/2025MS005133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BL Clouds: 					</a:t>
            </a:r>
            <a:r>
              <a:rPr lang="en-US" dirty="0">
                <a:hlinkClick r:id="rId10"/>
              </a:rPr>
              <a:t>https://doi.org/10.1029/2024JD041915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Cold Air Outbreak: 			</a:t>
            </a:r>
            <a:r>
              <a:rPr lang="en-US" dirty="0">
                <a:hlinkClick r:id="rId11"/>
              </a:rPr>
              <a:t>https://doi.org/10.1029/2024GL109175</a:t>
            </a:r>
            <a:r>
              <a:rPr lang="en-US" dirty="0"/>
              <a:t>,</a:t>
            </a:r>
            <a:br>
              <a:rPr lang="en-US" dirty="0"/>
            </a:br>
            <a:r>
              <a:rPr lang="en-US" dirty="0"/>
              <a:t> 					   			</a:t>
            </a:r>
            <a:r>
              <a:rPr lang="en-US" dirty="0">
                <a:hlinkClick r:id="rId12"/>
              </a:rPr>
              <a:t>https://doi.org/10.1029/2025JD044660</a:t>
            </a:r>
            <a:r>
              <a:rPr lang="en-US" dirty="0"/>
              <a:t>  </a:t>
            </a:r>
          </a:p>
          <a:p>
            <a:pPr marL="0" indent="0">
              <a:buNone/>
            </a:pPr>
            <a:r>
              <a:rPr lang="en-US" dirty="0"/>
              <a:t>Orographic Convection: 	</a:t>
            </a:r>
            <a:r>
              <a:rPr lang="en-US" dirty="0">
                <a:hlinkClick r:id="rId13"/>
              </a:rPr>
              <a:t>https://doi.org/10.1029/2025JD045449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312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B6302-65D8-6FCA-34E2-5787DCE2A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 Without Extensive Optimization, It is Hard to Assess the Benefits of km-scale Resolution</a:t>
            </a:r>
          </a:p>
        </p:txBody>
      </p:sp>
      <p:pic>
        <p:nvPicPr>
          <p:cNvPr id="4" name="movie_rain_frac_cold_pools">
            <a:hlinkClick r:id="" action="ppaction://media"/>
            <a:extLst>
              <a:ext uri="{FF2B5EF4-FFF2-40B4-BE49-F238E27FC236}">
                <a16:creationId xmlns:a16="http://schemas.microsoft.com/office/drawing/2014/main" id="{1F20FE79-303C-AFF2-365D-7A15D745FB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6291" t="42697" b="12236"/>
          <a:stretch>
            <a:fillRect/>
          </a:stretch>
        </p:blipFill>
        <p:spPr>
          <a:xfrm>
            <a:off x="7599404" y="3573147"/>
            <a:ext cx="4592595" cy="232102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FD1F58-3C3D-F0CB-BA10-285AF53EF057}"/>
              </a:ext>
            </a:extLst>
          </p:cNvPr>
          <p:cNvSpPr txBox="1">
            <a:spLocks/>
          </p:cNvSpPr>
          <p:nvPr/>
        </p:nvSpPr>
        <p:spPr>
          <a:xfrm>
            <a:off x="284205" y="1645920"/>
            <a:ext cx="11578281" cy="226086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24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»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CMIP models take many years of human time and thousands of years of simulation</a:t>
            </a:r>
          </a:p>
          <a:p>
            <a:pPr lvl="1"/>
            <a:r>
              <a:rPr lang="en-US" dirty="0"/>
              <a:t>In this time, most problems are caught and most opportunities for improvement are exploited</a:t>
            </a:r>
          </a:p>
          <a:p>
            <a:pPr lvl="1"/>
            <a:endParaRPr lang="en-US" dirty="0"/>
          </a:p>
          <a:p>
            <a:r>
              <a:rPr lang="en-US" dirty="0"/>
              <a:t>The team running SCREAM is much smaller and the number of tuning/testing runs we can do is much lower… so fixes are coming more slowly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5E19EE-97E4-3836-8B87-FA8C3D2E2B97}"/>
              </a:ext>
            </a:extLst>
          </p:cNvPr>
          <p:cNvSpPr txBox="1"/>
          <p:nvPr/>
        </p:nvSpPr>
        <p:spPr>
          <a:xfrm>
            <a:off x="395416" y="4457947"/>
            <a:ext cx="6734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Earlier versions of SCREAM didn’t support cold pools because rain only fell in the part of the column aligned with lowest-level cloud fraction. This caused intense rain shafts with very little evaporation. Shown are 2m T values from doubly-periodic GATE simulations with rain only below cloud (left) and with rain spread across the whole column (right)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AC9049-8CB3-95BB-3606-DFC8E871C5C4}"/>
              </a:ext>
            </a:extLst>
          </p:cNvPr>
          <p:cNvSpPr txBox="1"/>
          <p:nvPr/>
        </p:nvSpPr>
        <p:spPr>
          <a:xfrm>
            <a:off x="7821827" y="3759657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Original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E772BE-B896-FF6F-0287-B4F1FFD10F43}"/>
              </a:ext>
            </a:extLst>
          </p:cNvPr>
          <p:cNvSpPr txBox="1"/>
          <p:nvPr/>
        </p:nvSpPr>
        <p:spPr>
          <a:xfrm>
            <a:off x="9984260" y="3759657"/>
            <a:ext cx="685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Fixed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F5FE1C-64EB-1B5E-4372-B87C7814F2E0}"/>
              </a:ext>
            </a:extLst>
          </p:cNvPr>
          <p:cNvSpPr txBox="1"/>
          <p:nvPr/>
        </p:nvSpPr>
        <p:spPr>
          <a:xfrm rot="16200000">
            <a:off x="6978944" y="4382118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 (km)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AD8281-F0AE-030B-EF6D-CF06360BED6C}"/>
              </a:ext>
            </a:extLst>
          </p:cNvPr>
          <p:cNvSpPr txBox="1"/>
          <p:nvPr/>
        </p:nvSpPr>
        <p:spPr>
          <a:xfrm>
            <a:off x="9415850" y="5842941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 (km)</a:t>
            </a:r>
          </a:p>
        </p:txBody>
      </p:sp>
    </p:spTree>
    <p:extLst>
      <p:ext uri="{BB962C8B-B14F-4D97-AF65-F5344CB8AC3E}">
        <p14:creationId xmlns:p14="http://schemas.microsoft.com/office/powerpoint/2010/main" val="399308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7DF32-140F-B92D-8D22-38FFFB47A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10698480" cy="1097280"/>
          </a:xfrm>
        </p:spPr>
        <p:txBody>
          <a:bodyPr/>
          <a:lstStyle/>
          <a:p>
            <a:r>
              <a:rPr lang="en-US" dirty="0"/>
              <a:t>3b. Multi-Resolution Autotuning will Be Essential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4AB07-890A-987B-7BBB-6BC356FEC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354" y="1531485"/>
            <a:ext cx="5331654" cy="4714175"/>
          </a:xfrm>
        </p:spPr>
        <p:txBody>
          <a:bodyPr/>
          <a:lstStyle/>
          <a:p>
            <a:r>
              <a:rPr lang="en-US" dirty="0"/>
              <a:t>Automated tuning is typically done by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constructing a </a:t>
            </a:r>
            <a:r>
              <a:rPr lang="en-US" b="1" dirty="0"/>
              <a:t>surrogate model </a:t>
            </a:r>
            <a:r>
              <a:rPr lang="en-US" dirty="0"/>
              <a:t>which predicts your target variables as a function of your tuning parameters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rapidly querying the surrogate to find optimal parameter choices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confirming the parameters in a model run</a:t>
            </a:r>
          </a:p>
          <a:p>
            <a:pPr marL="514350" indent="-457200"/>
            <a:r>
              <a:rPr lang="en-US" dirty="0"/>
              <a:t>Models respond to resolution change in a structured way, so step 1 can be done with many low-res runs and a few high-res runs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17EBE8-15FF-5807-6D61-AA3280AA51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3008" y="1531486"/>
            <a:ext cx="6578991" cy="40228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C5C241-2FFB-FFA5-B823-0588474B0DBB}"/>
              </a:ext>
            </a:extLst>
          </p:cNvPr>
          <p:cNvSpPr txBox="1"/>
          <p:nvPr/>
        </p:nvSpPr>
        <p:spPr>
          <a:xfrm>
            <a:off x="5613008" y="5599330"/>
            <a:ext cx="657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A strategy for using a few high-res runs to bias-correct a low-res surrogate. From Shi et al. (2024; J. of Risk + </a:t>
            </a:r>
            <a:r>
              <a:rPr lang="en-US" i="1" dirty="0" err="1"/>
              <a:t>Uncert</a:t>
            </a:r>
            <a:r>
              <a:rPr lang="en-US" i="1" dirty="0"/>
              <a:t>. in Eng. Syst.) </a:t>
            </a:r>
          </a:p>
        </p:txBody>
      </p:sp>
    </p:spTree>
    <p:extLst>
      <p:ext uri="{BB962C8B-B14F-4D97-AF65-F5344CB8AC3E}">
        <p14:creationId xmlns:p14="http://schemas.microsoft.com/office/powerpoint/2010/main" val="511428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492F-DDDC-8881-339F-D6D13A966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435" y="98956"/>
            <a:ext cx="11961565" cy="1097280"/>
          </a:xfrm>
        </p:spPr>
        <p:txBody>
          <a:bodyPr/>
          <a:lstStyle/>
          <a:p>
            <a:r>
              <a:rPr lang="en-US" sz="3400" dirty="0"/>
              <a:t>E3SMv4 Will Combine High-Res with CMIP-Class Tuning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E2F6F-DD77-BCA1-4294-7C0C429E8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435" y="1176031"/>
            <a:ext cx="4779976" cy="3911193"/>
          </a:xfrm>
        </p:spPr>
        <p:txBody>
          <a:bodyPr>
            <a:normAutofit/>
          </a:bodyPr>
          <a:lstStyle/>
          <a:p>
            <a:r>
              <a:rPr lang="en-US" dirty="0"/>
              <a:t>First coupled model built for exascale computers</a:t>
            </a:r>
          </a:p>
          <a:p>
            <a:pPr lvl="1">
              <a:buFont typeface="System Font Regular"/>
              <a:buChar char="-"/>
            </a:pPr>
            <a:r>
              <a:rPr lang="en-US" dirty="0"/>
              <a:t>C++ atm with parameterized deep convection option</a:t>
            </a:r>
          </a:p>
          <a:p>
            <a:pPr lvl="1">
              <a:buFont typeface="System Font Regular"/>
              <a:buChar char="-"/>
            </a:pPr>
            <a:r>
              <a:rPr lang="en-US" dirty="0"/>
              <a:t>C++ ocean (OMEGA)</a:t>
            </a:r>
          </a:p>
          <a:p>
            <a:pPr lvl="1">
              <a:buFont typeface="System Font Regular"/>
              <a:buChar char="-"/>
            </a:pPr>
            <a:r>
              <a:rPr lang="en-US" dirty="0"/>
              <a:t>Land and sea ice won’t be GPU-ready until v5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A61C02-B5FF-E931-B6A0-69042CBBB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DFB6B2-D2CC-1A1B-B949-8F23AA9F2391}"/>
              </a:ext>
            </a:extLst>
          </p:cNvPr>
          <p:cNvSpPr txBox="1"/>
          <p:nvPr/>
        </p:nvSpPr>
        <p:spPr>
          <a:xfrm>
            <a:off x="4907416" y="6320242"/>
            <a:ext cx="2809487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l"/>
            <a:r>
              <a:rPr lang="en-US">
                <a:solidFill>
                  <a:srgbClr val="C00000"/>
                </a:solidFill>
              </a:rPr>
              <a:t>Release Target: Jan 2028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FA8702D-B440-CE05-9CEE-93D0B4442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824812"/>
              </p:ext>
            </p:extLst>
          </p:nvPr>
        </p:nvGraphicFramePr>
        <p:xfrm>
          <a:off x="2960017" y="4964153"/>
          <a:ext cx="65024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249851936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0823089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955268391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0676995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Resolution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atm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ocn</a:t>
                      </a:r>
                      <a:r>
                        <a:rPr lang="en-US"/>
                        <a:t>/sea 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7412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“Low”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12 km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~10 km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 km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96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 km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2-18 km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2-18 km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6869256"/>
                  </a:ext>
                </a:extLst>
              </a:tr>
            </a:tbl>
          </a:graphicData>
        </a:graphic>
      </p:graphicFrame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5FCA6C5-BD18-22A0-A0EC-7A2C3CB733D8}"/>
              </a:ext>
            </a:extLst>
          </p:cNvPr>
          <p:cNvSpPr txBox="1">
            <a:spLocks/>
          </p:cNvSpPr>
          <p:nvPr/>
        </p:nvSpPr>
        <p:spPr>
          <a:xfrm>
            <a:off x="230435" y="3851633"/>
            <a:ext cx="11731130" cy="111252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24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»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Better code and computers enable unprecedented workhorse resolution (see table)</a:t>
            </a:r>
          </a:p>
          <a:p>
            <a:pPr lvl="1">
              <a:buFont typeface="System Font Regular"/>
              <a:buChar char="-"/>
            </a:pPr>
            <a:endParaRPr lang="en-US" sz="1000" dirty="0"/>
          </a:p>
          <a:p>
            <a:r>
              <a:rPr lang="en-US" dirty="0"/>
              <a:t>Single (MPAS) grid for land, ocean, and sea ice (great for rivers and coasts)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378339-0F2B-30EF-7D04-37825B937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3463" y="1182608"/>
            <a:ext cx="5426880" cy="24254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C26D40-9585-F46F-00FF-BCB07F2A3FA2}"/>
              </a:ext>
            </a:extLst>
          </p:cNvPr>
          <p:cNvSpPr txBox="1"/>
          <p:nvPr/>
        </p:nvSpPr>
        <p:spPr>
          <a:xfrm>
            <a:off x="10487743" y="1296612"/>
            <a:ext cx="16468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SST bias from untuned 10 yr PI CTRL at v4 dx. We’ve also run ~18 </a:t>
            </a:r>
            <a:r>
              <a:rPr lang="en-US" i="1" dirty="0" err="1"/>
              <a:t>mo</a:t>
            </a:r>
            <a:r>
              <a:rPr lang="en-US" i="1" dirty="0"/>
              <a:t> w/ 3 km atm. </a:t>
            </a:r>
          </a:p>
        </p:txBody>
      </p:sp>
    </p:spTree>
    <p:extLst>
      <p:ext uri="{BB962C8B-B14F-4D97-AF65-F5344CB8AC3E}">
        <p14:creationId xmlns:p14="http://schemas.microsoft.com/office/powerpoint/2010/main" val="2016259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8FD71F4-3E73-78B2-E9E5-E1CEC2BBE6FB}"/>
              </a:ext>
            </a:extLst>
          </p:cNvPr>
          <p:cNvSpPr/>
          <p:nvPr/>
        </p:nvSpPr>
        <p:spPr>
          <a:xfrm>
            <a:off x="0" y="6035041"/>
            <a:ext cx="12192000" cy="822960"/>
          </a:xfrm>
          <a:prstGeom prst="rect">
            <a:avLst/>
          </a:prstGeom>
          <a:solidFill>
            <a:srgbClr val="FEFE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7BBA37-5E58-8799-C25E-DD7F86738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73672"/>
            <a:ext cx="5409979" cy="5284328"/>
          </a:xfrm>
          <a:prstGeom prst="rect">
            <a:avLst/>
          </a:prstGeom>
        </p:spPr>
      </p:pic>
      <p:sp>
        <p:nvSpPr>
          <p:cNvPr id="6" name="Google Shape;192;p3">
            <a:extLst>
              <a:ext uri="{FF2B5EF4-FFF2-40B4-BE49-F238E27FC236}">
                <a16:creationId xmlns:a16="http://schemas.microsoft.com/office/drawing/2014/main" id="{D8D364BA-5E01-B3B8-EEE4-45F76901083D}"/>
              </a:ext>
            </a:extLst>
          </p:cNvPr>
          <p:cNvSpPr/>
          <p:nvPr/>
        </p:nvSpPr>
        <p:spPr>
          <a:xfrm>
            <a:off x="974409" y="2558896"/>
            <a:ext cx="894335" cy="617568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92;p3">
            <a:extLst>
              <a:ext uri="{FF2B5EF4-FFF2-40B4-BE49-F238E27FC236}">
                <a16:creationId xmlns:a16="http://schemas.microsoft.com/office/drawing/2014/main" id="{682B1F80-359A-136F-27A8-A56149E4DF8F}"/>
              </a:ext>
            </a:extLst>
          </p:cNvPr>
          <p:cNvSpPr/>
          <p:nvPr/>
        </p:nvSpPr>
        <p:spPr>
          <a:xfrm>
            <a:off x="1955864" y="2729629"/>
            <a:ext cx="2506936" cy="536314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92;p3">
            <a:extLst>
              <a:ext uri="{FF2B5EF4-FFF2-40B4-BE49-F238E27FC236}">
                <a16:creationId xmlns:a16="http://schemas.microsoft.com/office/drawing/2014/main" id="{05D57854-9A44-615E-B42F-BAA0C66FA731}"/>
              </a:ext>
            </a:extLst>
          </p:cNvPr>
          <p:cNvSpPr/>
          <p:nvPr/>
        </p:nvSpPr>
        <p:spPr>
          <a:xfrm>
            <a:off x="1868744" y="5198881"/>
            <a:ext cx="2506936" cy="536314"/>
          </a:xfrm>
          <a:prstGeom prst="ellipse">
            <a:avLst/>
          </a:prstGeom>
          <a:noFill/>
          <a:ln w="38100" cap="flat" cmpd="sng">
            <a:solidFill>
              <a:srgbClr val="00B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192;p3">
            <a:extLst>
              <a:ext uri="{FF2B5EF4-FFF2-40B4-BE49-F238E27FC236}">
                <a16:creationId xmlns:a16="http://schemas.microsoft.com/office/drawing/2014/main" id="{116BEE55-C074-2C9F-202B-0FA30ACE099D}"/>
              </a:ext>
            </a:extLst>
          </p:cNvPr>
          <p:cNvSpPr/>
          <p:nvPr/>
        </p:nvSpPr>
        <p:spPr>
          <a:xfrm>
            <a:off x="974409" y="5198881"/>
            <a:ext cx="894335" cy="617568"/>
          </a:xfrm>
          <a:prstGeom prst="ellipse">
            <a:avLst/>
          </a:prstGeom>
          <a:noFill/>
          <a:ln w="38100" cap="flat" cmpd="sng">
            <a:solidFill>
              <a:srgbClr val="00B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D27ED9-B6BB-8D5A-C42D-73D4899A1AC3}"/>
              </a:ext>
            </a:extLst>
          </p:cNvPr>
          <p:cNvSpPr txBox="1"/>
          <p:nvPr/>
        </p:nvSpPr>
        <p:spPr>
          <a:xfrm>
            <a:off x="5780089" y="2282213"/>
            <a:ext cx="43061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SCREAM w/o ZM at ~12 km resolution has large precipitation biases in the South Asian Monsoon region and over the ITCZ compared to observations.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FDA054-0542-FEA1-757B-32D20545BBE3}"/>
              </a:ext>
            </a:extLst>
          </p:cNvPr>
          <p:cNvSpPr txBox="1"/>
          <p:nvPr/>
        </p:nvSpPr>
        <p:spPr>
          <a:xfrm>
            <a:off x="5780089" y="4725416"/>
            <a:ext cx="4306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SCREAM with ZM significantly reduces the biases in these regions. Biases over the Southern Ocean are also reduced.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3802F-F7F7-1B34-3EFB-BB84C3D3AA0F}"/>
              </a:ext>
            </a:extLst>
          </p:cNvPr>
          <p:cNvSpPr txBox="1">
            <a:spLocks/>
          </p:cNvSpPr>
          <p:nvPr/>
        </p:nvSpPr>
        <p:spPr>
          <a:xfrm>
            <a:off x="457200" y="274320"/>
            <a:ext cx="11274552" cy="1097280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>
                <a:solidFill>
                  <a:schemeClr val="accent1">
                    <a:lumMod val="75000"/>
                  </a:schemeClr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en-US" dirty="0"/>
              <a:t>Impact of Turning on ZM Convection in v4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16C7CD-31AE-EB20-C48A-7F877DFBE1C9}"/>
              </a:ext>
            </a:extLst>
          </p:cNvPr>
          <p:cNvSpPr txBox="1"/>
          <p:nvPr/>
        </p:nvSpPr>
        <p:spPr>
          <a:xfrm>
            <a:off x="5409979" y="6136624"/>
            <a:ext cx="67820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JJA </a:t>
            </a:r>
            <a:r>
              <a:rPr lang="en-US" i="1" dirty="0" err="1"/>
              <a:t>precip</a:t>
            </a:r>
            <a:r>
              <a:rPr lang="en-US" i="1" dirty="0"/>
              <a:t> bias for 12 km SCREAM simulations without parameterized convection (top) and impact of turning on ZM (bottom)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1A97E2-14AF-2E52-4991-39E1B11B79D6}"/>
              </a:ext>
            </a:extLst>
          </p:cNvPr>
          <p:cNvSpPr txBox="1"/>
          <p:nvPr/>
        </p:nvSpPr>
        <p:spPr>
          <a:xfrm>
            <a:off x="1285102" y="1573229"/>
            <a:ext cx="2263312" cy="369332"/>
          </a:xfrm>
          <a:prstGeom prst="rect">
            <a:avLst/>
          </a:prstGeom>
          <a:solidFill>
            <a:srgbClr val="FEFEFE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SCREAM – GPCP (</a:t>
            </a:r>
            <a:r>
              <a:rPr lang="en-US" dirty="0" err="1"/>
              <a:t>Obs</a:t>
            </a:r>
            <a:r>
              <a:rPr lang="en-US" dirty="0"/>
              <a:t>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4C2495-0641-9BC9-4CD0-338A54A2EA89}"/>
              </a:ext>
            </a:extLst>
          </p:cNvPr>
          <p:cNvSpPr txBox="1"/>
          <p:nvPr/>
        </p:nvSpPr>
        <p:spPr>
          <a:xfrm>
            <a:off x="974409" y="4191681"/>
            <a:ext cx="2659511" cy="369332"/>
          </a:xfrm>
          <a:prstGeom prst="rect">
            <a:avLst/>
          </a:prstGeom>
          <a:solidFill>
            <a:srgbClr val="FEFEFE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SCREAM w/ ZM – SCREAM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CF69BEA-B552-5ABE-7FF8-11F417F7741B}"/>
              </a:ext>
            </a:extLst>
          </p:cNvPr>
          <p:cNvSpPr/>
          <p:nvPr/>
        </p:nvSpPr>
        <p:spPr>
          <a:xfrm>
            <a:off x="0" y="5990557"/>
            <a:ext cx="12192000" cy="822960"/>
          </a:xfrm>
          <a:prstGeom prst="rect">
            <a:avLst/>
          </a:prstGeom>
          <a:solidFill>
            <a:srgbClr val="FEFE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8FC64-BA0A-F1DF-622B-827926B16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Mathematical Convergence Provides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02484-D4E6-A9E3-5147-03CFB3605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1773"/>
            <a:ext cx="11547618" cy="1960474"/>
          </a:xfrm>
        </p:spPr>
        <p:txBody>
          <a:bodyPr/>
          <a:lstStyle/>
          <a:p>
            <a:r>
              <a:rPr lang="en-US" dirty="0"/>
              <a:t>Equations governing Earth system model (ESM) behavior are generally understood; discretization error dominates uncertainty</a:t>
            </a:r>
          </a:p>
          <a:p>
            <a:pPr lvl="1"/>
            <a:r>
              <a:rPr lang="en-US" dirty="0"/>
              <a:t>Trust is particularly important for predicting things we’ve never seen before (i.e. climate change)</a:t>
            </a:r>
          </a:p>
          <a:p>
            <a:pPr lvl="1"/>
            <a:r>
              <a:rPr lang="en-US" dirty="0"/>
              <a:t>We can build a bridge of trust between short fully-resolved runs and longer coarse runs</a:t>
            </a:r>
          </a:p>
          <a:p>
            <a:pPr lvl="1"/>
            <a:r>
              <a:rPr lang="en-US" dirty="0"/>
              <a:t>Even at LES scales, microphysics can add uncertainty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33934C-A16C-9928-50F9-A1F7481FA46B}"/>
              </a:ext>
            </a:extLst>
          </p:cNvPr>
          <p:cNvSpPr txBox="1"/>
          <p:nvPr/>
        </p:nvSpPr>
        <p:spPr>
          <a:xfrm>
            <a:off x="1244662" y="4520536"/>
            <a:ext cx="5679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See Mark Taylor’s talk this afternoon for 100 m RRM details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B63F684-19E3-4C02-9AF5-E9A39825DB45}"/>
              </a:ext>
            </a:extLst>
          </p:cNvPr>
          <p:cNvSpPr txBox="1">
            <a:spLocks/>
          </p:cNvSpPr>
          <p:nvPr/>
        </p:nvSpPr>
        <p:spPr>
          <a:xfrm>
            <a:off x="457200" y="3123584"/>
            <a:ext cx="7980862" cy="138289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24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•"/>
              <a:defRPr sz="18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Clr>
                <a:schemeClr val="accent1">
                  <a:lumMod val="75000"/>
                </a:schemeClr>
              </a:buClr>
              <a:buFont typeface="Arial"/>
              <a:buChar char="»"/>
              <a:defRPr sz="16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en-US" dirty="0"/>
          </a:p>
          <a:p>
            <a:r>
              <a:rPr lang="en-US" dirty="0"/>
              <a:t>SCREAM has been run down to 100 m in regionally-refined mode (RRM) and doubly-periodic mode (DP)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8C8E32-2C48-6A2D-3096-66A692689B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031" t="52145"/>
          <a:stretch>
            <a:fillRect/>
          </a:stretch>
        </p:blipFill>
        <p:spPr>
          <a:xfrm>
            <a:off x="8619067" y="4852797"/>
            <a:ext cx="3572933" cy="200520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B4429B-3018-9AC7-C18B-149DF2C473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2145" r="52308"/>
          <a:stretch>
            <a:fillRect/>
          </a:stretch>
        </p:blipFill>
        <p:spPr>
          <a:xfrm>
            <a:off x="8461632" y="2884665"/>
            <a:ext cx="3706798" cy="200520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1C2B2E7-9F0E-E3AD-1448-D4CD2906E05C}"/>
              </a:ext>
            </a:extLst>
          </p:cNvPr>
          <p:cNvSpPr txBox="1"/>
          <p:nvPr/>
        </p:nvSpPr>
        <p:spPr>
          <a:xfrm>
            <a:off x="4027518" y="5801872"/>
            <a:ext cx="4591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DP in action (left) and precipitation from 3 km and 1 km SCREAM RRM runs over SF Bay Area taken from </a:t>
            </a:r>
            <a:r>
              <a:rPr lang="en-US" dirty="0">
                <a:hlinkClick r:id="rId5"/>
              </a:rPr>
              <a:t>Zhang et al. (2026)</a:t>
            </a:r>
            <a:r>
              <a:rPr lang="en-US" dirty="0"/>
              <a:t> (right)</a:t>
            </a:r>
          </a:p>
          <a:p>
            <a:endParaRPr lang="en-US" i="1" dirty="0"/>
          </a:p>
        </p:txBody>
      </p:sp>
      <p:pic>
        <p:nvPicPr>
          <p:cNvPr id="16" name="Rico_Cloud_01.mp4" descr="Rico_Cloud_01.mp4">
            <a:hlinkClick r:id="" action="ppaction://media"/>
            <a:extLst>
              <a:ext uri="{FF2B5EF4-FFF2-40B4-BE49-F238E27FC236}">
                <a16:creationId xmlns:a16="http://schemas.microsoft.com/office/drawing/2014/main" id="{E39F7F27-7C8E-432D-5074-5C42E757D5E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03.0779"/>
                </p14:media>
              </p:ext>
            </p:extLst>
          </p:nvPr>
        </p:nvPicPr>
        <p:blipFill rotWithShape="1">
          <a:blip r:embed="rId6"/>
          <a:srcRect l="9011" t="18639" r="14443" b="20793"/>
          <a:stretch/>
        </p:blipFill>
        <p:spPr>
          <a:xfrm>
            <a:off x="0" y="5090984"/>
            <a:ext cx="3870082" cy="172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85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2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21DFD-DBA4-7DA3-86DF-A16A0301C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11528474" cy="1097280"/>
          </a:xfrm>
        </p:spPr>
        <p:txBody>
          <a:bodyPr/>
          <a:lstStyle/>
          <a:p>
            <a:r>
              <a:rPr lang="en-US" dirty="0"/>
              <a:t>How Does Finer dx Translate to Improved Skill?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84818-9896-E2A9-28C8-304B39450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874" y="1645920"/>
            <a:ext cx="6146878" cy="3263705"/>
          </a:xfrm>
        </p:spPr>
        <p:txBody>
          <a:bodyPr/>
          <a:lstStyle/>
          <a:p>
            <a:r>
              <a:rPr lang="en-US" dirty="0"/>
              <a:t>12 km ➜ 3 km: we </a:t>
            </a:r>
            <a:r>
              <a:rPr lang="en-US" i="1" dirty="0"/>
              <a:t>should</a:t>
            </a:r>
            <a:r>
              <a:rPr lang="en-US" dirty="0"/>
              <a:t> start resolving deep convection but without parameterized convection we don’t see much change </a:t>
            </a:r>
          </a:p>
          <a:p>
            <a:r>
              <a:rPr lang="en-US" dirty="0"/>
              <a:t>3 km ➜ 100 m: BL turbulence and shallow clouds </a:t>
            </a:r>
            <a:r>
              <a:rPr lang="en-US" i="1" dirty="0"/>
              <a:t>should</a:t>
            </a:r>
            <a:r>
              <a:rPr lang="en-US" dirty="0"/>
              <a:t> be explicitly resolved… and we see great improvement from this shift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598603-C0C6-8FB0-E4B8-148D135C983F}"/>
              </a:ext>
            </a:extLst>
          </p:cNvPr>
          <p:cNvGrpSpPr/>
          <p:nvPr/>
        </p:nvGrpSpPr>
        <p:grpSpPr>
          <a:xfrm>
            <a:off x="253218" y="1645920"/>
            <a:ext cx="4979963" cy="4319537"/>
            <a:chOff x="1899138" y="1715503"/>
            <a:chExt cx="4979963" cy="4319537"/>
          </a:xfrm>
        </p:grpSpPr>
        <p:pic>
          <p:nvPicPr>
            <p:cNvPr id="4" name="Main graphic">
              <a:extLst>
                <a:ext uri="{FF2B5EF4-FFF2-40B4-BE49-F238E27FC236}">
                  <a16:creationId xmlns:a16="http://schemas.microsoft.com/office/drawing/2014/main" id="{6BCD3C99-DBA5-E8F0-515A-7EFD57B2E6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48" t="49045" r="48438"/>
            <a:stretch>
              <a:fillRect/>
            </a:stretch>
          </p:blipFill>
          <p:spPr>
            <a:xfrm>
              <a:off x="1899138" y="1715503"/>
              <a:ext cx="4979963" cy="431953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5" name="Main graphic">
              <a:extLst>
                <a:ext uri="{FF2B5EF4-FFF2-40B4-BE49-F238E27FC236}">
                  <a16:creationId xmlns:a16="http://schemas.microsoft.com/office/drawing/2014/main" id="{8E765BAD-F361-0562-D5D3-78A8D283EC2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9988" t="3750" r="3837" b="86459"/>
            <a:stretch>
              <a:fillRect/>
            </a:stretch>
          </p:blipFill>
          <p:spPr>
            <a:xfrm>
              <a:off x="3812345" y="2194560"/>
              <a:ext cx="2686929" cy="829994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D8A60A2D-23AA-08B6-AF9B-01FC84B8C725}"/>
              </a:ext>
            </a:extLst>
          </p:cNvPr>
          <p:cNvSpPr txBox="1"/>
          <p:nvPr/>
        </p:nvSpPr>
        <p:spPr>
          <a:xfrm>
            <a:off x="5233181" y="5444197"/>
            <a:ext cx="6175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Temporally and horizontally averaged profiles of cloud fraction from RICO DP simulation. From </a:t>
            </a:r>
            <a:r>
              <a:rPr lang="en-US" i="1" dirty="0">
                <a:hlinkClick r:id="rId3"/>
              </a:rPr>
              <a:t>Bogenschutz et al (2023)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547595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A236-D0D6-8150-E742-B639DCFB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274320"/>
            <a:ext cx="12065391" cy="1097280"/>
          </a:xfrm>
        </p:spPr>
        <p:txBody>
          <a:bodyPr/>
          <a:lstStyle/>
          <a:p>
            <a:r>
              <a:rPr lang="en-US" sz="2800" dirty="0"/>
              <a:t>5. Emulation Will Solve the Resolution vs Sampling Tradeoff… Maybe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F9E95-7197-7A13-F589-A53322D50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371600"/>
            <a:ext cx="6519798" cy="4389120"/>
          </a:xfrm>
        </p:spPr>
        <p:txBody>
          <a:bodyPr/>
          <a:lstStyle/>
          <a:p>
            <a:r>
              <a:rPr lang="en-US" dirty="0"/>
              <a:t>Full model emulators like ACE, </a:t>
            </a:r>
            <a:r>
              <a:rPr lang="en-US" dirty="0" err="1"/>
              <a:t>Camulator</a:t>
            </a:r>
            <a:r>
              <a:rPr lang="en-US" dirty="0"/>
              <a:t>, and </a:t>
            </a:r>
            <a:r>
              <a:rPr lang="en-US" dirty="0" err="1"/>
              <a:t>DLESyM</a:t>
            </a:r>
            <a:r>
              <a:rPr lang="en-US" dirty="0"/>
              <a:t> replicate ESMs very well at much lower cost and higher speed</a:t>
            </a:r>
          </a:p>
          <a:p>
            <a:pPr lvl="1"/>
            <a:r>
              <a:rPr lang="en-US" dirty="0"/>
              <a:t>High-res emulators are in the works – will they be fast enough?</a:t>
            </a:r>
          </a:p>
          <a:p>
            <a:pPr lvl="1"/>
            <a:r>
              <a:rPr lang="en-US" dirty="0"/>
              <a:t>Can we afford to run long enough to train these emulators at high resolution?</a:t>
            </a:r>
          </a:p>
          <a:p>
            <a:endParaRPr lang="en-US" dirty="0"/>
          </a:p>
          <a:p>
            <a:r>
              <a:rPr lang="en-US" dirty="0"/>
              <a:t>It’s easy to perform millennial runs or create huge ensembles with ESMs</a:t>
            </a:r>
          </a:p>
          <a:p>
            <a:pPr lvl="1"/>
            <a:r>
              <a:rPr lang="en-US" dirty="0"/>
              <a:t>But do they get centennial-scale variability and ensemble spread right?</a:t>
            </a:r>
          </a:p>
        </p:txBody>
      </p:sp>
      <p:pic>
        <p:nvPicPr>
          <p:cNvPr id="6" name="img-26684d03-62c9-4d44-b2bb-c3d5566623d1">
            <a:extLst>
              <a:ext uri="{FF2B5EF4-FFF2-40B4-BE49-F238E27FC236}">
                <a16:creationId xmlns:a16="http://schemas.microsoft.com/office/drawing/2014/main" id="{DF8B0B41-FA12-B767-B4D5-E47332036B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9367" r="434" b="5384"/>
          <a:stretch>
            <a:fillRect/>
          </a:stretch>
        </p:blipFill>
        <p:spPr bwMode="auto">
          <a:xfrm>
            <a:off x="7054585" y="2113005"/>
            <a:ext cx="5137415" cy="2005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482F59-A0F7-7FE5-622E-8EDE8031663D}"/>
              </a:ext>
            </a:extLst>
          </p:cNvPr>
          <p:cNvSpPr txBox="1"/>
          <p:nvPr/>
        </p:nvSpPr>
        <p:spPr>
          <a:xfrm>
            <a:off x="7054585" y="4005665"/>
            <a:ext cx="4830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Fig: Ensemble standard deviation (SD) for </a:t>
            </a:r>
            <a:r>
              <a:rPr lang="en-US" i="1" dirty="0" err="1"/>
              <a:t>precip</a:t>
            </a:r>
            <a:r>
              <a:rPr lang="en-US" i="1" dirty="0"/>
              <a:t> in physics-based versus emulated E3SMv3 atm shows that the emulator underpredicts spread.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82B8D-02EB-361C-760A-0A7D597A56D9}"/>
              </a:ext>
            </a:extLst>
          </p:cNvPr>
          <p:cNvSpPr txBox="1"/>
          <p:nvPr/>
        </p:nvSpPr>
        <p:spPr>
          <a:xfrm>
            <a:off x="10688594" y="2113005"/>
            <a:ext cx="702949" cy="338554"/>
          </a:xfrm>
          <a:prstGeom prst="rect">
            <a:avLst/>
          </a:prstGeom>
          <a:solidFill>
            <a:srgbClr val="FEFEFE"/>
          </a:solidFill>
        </p:spPr>
        <p:txBody>
          <a:bodyPr wrap="none" rtlCol="0">
            <a:spAutoFit/>
          </a:bodyPr>
          <a:lstStyle/>
          <a:p>
            <a:r>
              <a:rPr lang="en-US" sz="1600" dirty="0" err="1"/>
              <a:t>Precip</a:t>
            </a:r>
            <a:endParaRPr lang="en-US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398280-470A-47B2-52FA-9720E665D6AA}"/>
              </a:ext>
            </a:extLst>
          </p:cNvPr>
          <p:cNvSpPr txBox="1"/>
          <p:nvPr/>
        </p:nvSpPr>
        <p:spPr>
          <a:xfrm>
            <a:off x="7400904" y="1779321"/>
            <a:ext cx="4264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Ratio of ensemble SD in E3SM vs ACE-E3SM</a:t>
            </a:r>
          </a:p>
        </p:txBody>
      </p:sp>
    </p:spTree>
    <p:extLst>
      <p:ext uri="{BB962C8B-B14F-4D97-AF65-F5344CB8AC3E}">
        <p14:creationId xmlns:p14="http://schemas.microsoft.com/office/powerpoint/2010/main" val="2973695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6D94B-CB8D-89D2-03B5-8EE4D56A1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 Data Compression is Increasingly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22CE3-C557-49E1-68F5-31740D610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45920"/>
            <a:ext cx="7479695" cy="3446391"/>
          </a:xfrm>
        </p:spPr>
        <p:txBody>
          <a:bodyPr/>
          <a:lstStyle/>
          <a:p>
            <a:r>
              <a:rPr lang="en-US" dirty="0"/>
              <a:t>km-scale models, emulators, and emulator training can easily produce petabytes of data</a:t>
            </a:r>
          </a:p>
          <a:p>
            <a:r>
              <a:rPr lang="en-US" dirty="0"/>
              <a:t>Handling this data is becoming a bottleneck and archiving it is becoming impossible</a:t>
            </a:r>
          </a:p>
          <a:p>
            <a:r>
              <a:rPr lang="en-US" dirty="0"/>
              <a:t>E3SM is investing in the ability to write compressed data (via ADIOS and netcdf4)</a:t>
            </a:r>
          </a:p>
          <a:p>
            <a:r>
              <a:rPr lang="en-US" dirty="0"/>
              <a:t>Emulator training in particular can tolerate ~7x compression (p10 in Fig)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C7BDDD-3313-4AF4-0E87-1F4765A470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50" t="8948" r="75208" b="83532"/>
          <a:stretch>
            <a:fillRect/>
          </a:stretch>
        </p:blipFill>
        <p:spPr>
          <a:xfrm>
            <a:off x="7804064" y="4201294"/>
            <a:ext cx="4518186" cy="10972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DDAC01F-699F-306C-64B4-2EF5A37D7537}"/>
              </a:ext>
            </a:extLst>
          </p:cNvPr>
          <p:cNvSpPr txBox="1"/>
          <p:nvPr/>
        </p:nvSpPr>
        <p:spPr>
          <a:xfrm>
            <a:off x="119010" y="5173852"/>
            <a:ext cx="78774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Caption: Timeseries of lowest-layer T from ACE trained on compressed E3SMv3 data (top) and comparison of spatial RMSE for the same data. “</a:t>
            </a:r>
            <a:r>
              <a:rPr lang="en-US" i="1" dirty="0" err="1"/>
              <a:t>pXX</a:t>
            </a:r>
            <a:r>
              <a:rPr lang="en-US" i="1" dirty="0"/>
              <a:t>” = ZFP compression to XX bits then lossless compression (which provides further savings).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E022C1D-5451-2C55-DA79-6616A80811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53" t="7473" b="8513"/>
          <a:stretch>
            <a:fillRect/>
          </a:stretch>
        </p:blipFill>
        <p:spPr>
          <a:xfrm>
            <a:off x="8900160" y="1371600"/>
            <a:ext cx="2831592" cy="26696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C25AC33-D09E-D51E-F6FC-E49D2216175E}"/>
              </a:ext>
            </a:extLst>
          </p:cNvPr>
          <p:cNvSpPr txBox="1"/>
          <p:nvPr/>
        </p:nvSpPr>
        <p:spPr>
          <a:xfrm rot="19636308">
            <a:off x="8034705" y="5485116"/>
            <a:ext cx="1561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uncompressed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7B878B-FD07-A06D-5B86-68B5C9EA755D}"/>
              </a:ext>
            </a:extLst>
          </p:cNvPr>
          <p:cNvSpPr txBox="1"/>
          <p:nvPr/>
        </p:nvSpPr>
        <p:spPr>
          <a:xfrm rot="19574611">
            <a:off x="9571534" y="5344738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278550-415D-5846-3745-AE2C7208D2A8}"/>
              </a:ext>
            </a:extLst>
          </p:cNvPr>
          <p:cNvSpPr txBox="1"/>
          <p:nvPr/>
        </p:nvSpPr>
        <p:spPr>
          <a:xfrm rot="19711892">
            <a:off x="10477851" y="5349949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p10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7818CC-4E3A-70D0-0A76-D18ED9E427CC}"/>
              </a:ext>
            </a:extLst>
          </p:cNvPr>
          <p:cNvSpPr txBox="1"/>
          <p:nvPr/>
        </p:nvSpPr>
        <p:spPr>
          <a:xfrm rot="19494150">
            <a:off x="11379965" y="5376468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p08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4A4857-3D93-AF95-5055-1F3AF99B910F}"/>
              </a:ext>
            </a:extLst>
          </p:cNvPr>
          <p:cNvSpPr txBox="1"/>
          <p:nvPr/>
        </p:nvSpPr>
        <p:spPr>
          <a:xfrm>
            <a:off x="8778241" y="3993558"/>
            <a:ext cx="31390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1970    1980    1990   2000     2010   2020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32B6EE-2170-B036-553E-CE23825CBB0E}"/>
              </a:ext>
            </a:extLst>
          </p:cNvPr>
          <p:cNvSpPr txBox="1"/>
          <p:nvPr/>
        </p:nvSpPr>
        <p:spPr>
          <a:xfrm>
            <a:off x="8307825" y="1610490"/>
            <a:ext cx="652743" cy="21441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US" sz="1600" dirty="0"/>
              <a:t>285.2</a:t>
            </a:r>
          </a:p>
          <a:p>
            <a:pPr>
              <a:spcAft>
                <a:spcPts val="1600"/>
              </a:spcAft>
            </a:pPr>
            <a:r>
              <a:rPr lang="en-US" sz="1600" dirty="0"/>
              <a:t>285.0</a:t>
            </a:r>
          </a:p>
          <a:p>
            <a:pPr>
              <a:spcAft>
                <a:spcPts val="1600"/>
              </a:spcAft>
            </a:pPr>
            <a:r>
              <a:rPr lang="en-US" sz="1600" dirty="0"/>
              <a:t>284.8</a:t>
            </a:r>
          </a:p>
          <a:p>
            <a:pPr>
              <a:spcAft>
                <a:spcPts val="1600"/>
              </a:spcAft>
            </a:pPr>
            <a:r>
              <a:rPr lang="en-US" sz="1600" dirty="0"/>
              <a:t>284.6</a:t>
            </a:r>
          </a:p>
          <a:p>
            <a:pPr>
              <a:spcAft>
                <a:spcPts val="1600"/>
              </a:spcAft>
            </a:pPr>
            <a:r>
              <a:rPr lang="en-US" sz="1600" dirty="0"/>
              <a:t>284.4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3057F5-058D-9189-F2F3-616FE1C79DAB}"/>
              </a:ext>
            </a:extLst>
          </p:cNvPr>
          <p:cNvSpPr/>
          <p:nvPr/>
        </p:nvSpPr>
        <p:spPr>
          <a:xfrm>
            <a:off x="9136828" y="1371600"/>
            <a:ext cx="831925" cy="550433"/>
          </a:xfrm>
          <a:prstGeom prst="rect">
            <a:avLst/>
          </a:prstGeom>
          <a:solidFill>
            <a:srgbClr val="FEFE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F81F55-6D1B-2E11-4B87-870BBDD7B43E}"/>
              </a:ext>
            </a:extLst>
          </p:cNvPr>
          <p:cNvSpPr txBox="1"/>
          <p:nvPr/>
        </p:nvSpPr>
        <p:spPr>
          <a:xfrm>
            <a:off x="9082487" y="1309841"/>
            <a:ext cx="8002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uncompressed</a:t>
            </a:r>
          </a:p>
          <a:p>
            <a:r>
              <a:rPr lang="en-US" sz="800" dirty="0"/>
              <a:t>p12</a:t>
            </a:r>
          </a:p>
          <a:p>
            <a:r>
              <a:rPr lang="en-US" sz="800" dirty="0"/>
              <a:t>p10</a:t>
            </a:r>
          </a:p>
          <a:p>
            <a:r>
              <a:rPr lang="en-US" sz="800" dirty="0"/>
              <a:t>p08</a:t>
            </a:r>
          </a:p>
          <a:p>
            <a:r>
              <a:rPr lang="en-US" sz="800" dirty="0"/>
              <a:t>E3SM (target)</a:t>
            </a:r>
          </a:p>
        </p:txBody>
      </p:sp>
    </p:spTree>
    <p:extLst>
      <p:ext uri="{BB962C8B-B14F-4D97-AF65-F5344CB8AC3E}">
        <p14:creationId xmlns:p14="http://schemas.microsoft.com/office/powerpoint/2010/main" val="1940607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EE0DE-A6FE-2EAE-0BDE-BF664B409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02144-B184-72A9-619B-E6E2256FC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C++/</a:t>
            </a:r>
            <a:r>
              <a:rPr lang="en-US" dirty="0" err="1"/>
              <a:t>Kokkos</a:t>
            </a:r>
            <a:r>
              <a:rPr lang="en-US" dirty="0"/>
              <a:t> is a good GPU strategy (but exascale machines aren’t a panacea)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Km-scale models resolve away a lot of GCM problems (but cause others)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Inability to run thousands of years for tuning makes it hard to say how good km-scale models actually are… Autotuning will help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Very high res provides trust through mathematical convergence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Emulation will allow us to have both high resolution and long duration runs(?)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Data compression is needed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212407"/>
      </p:ext>
    </p:extLst>
  </p:cSld>
  <p:clrMapOvr>
    <a:masterClrMapping/>
  </p:clrMapOvr>
</p:sld>
</file>

<file path=ppt/theme/theme1.xml><?xml version="1.0" encoding="utf-8"?>
<a:theme xmlns:a="http://schemas.openxmlformats.org/drawingml/2006/main" name="E3SM Widescreen with Footer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6" id="{48B426CB-549E-8E4A-8F94-7EA9713233B7}" vid="{2AA87574-FEBA-0341-8B00-C174C1F7D98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7086</TotalTime>
  <Words>1635</Words>
  <Application>Microsoft Macintosh PowerPoint</Application>
  <PresentationFormat>Widescreen</PresentationFormat>
  <Paragraphs>153</Paragraphs>
  <Slides>16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System Font Regular</vt:lpstr>
      <vt:lpstr>E3SM Widescreen with Footer</vt:lpstr>
      <vt:lpstr>E3SM’s Vision for a High-Resolution Future</vt:lpstr>
      <vt:lpstr>1a. C++/Kokkos Was A Good Bet</vt:lpstr>
      <vt:lpstr>E3SM is Switching to C++ Starting with the Ocean</vt:lpstr>
      <vt:lpstr>1b. But Exascale is Exa-sperating</vt:lpstr>
      <vt:lpstr>2a. Km-scale Models Look Great w/out Much Tuning</vt:lpstr>
      <vt:lpstr>2b. But Persistent Biases Exist</vt:lpstr>
      <vt:lpstr>Papers Analyzing SCREAM Behavior:</vt:lpstr>
      <vt:lpstr>3a. Without Extensive Optimization, It is Hard to Assess the Benefits of km-scale Resolution</vt:lpstr>
      <vt:lpstr>3b. Multi-Resolution Autotuning will Be Essential</vt:lpstr>
      <vt:lpstr>E3SMv4 Will Combine High-Res with CMIP-Class Tuning</vt:lpstr>
      <vt:lpstr>PowerPoint Presentation</vt:lpstr>
      <vt:lpstr>4. Mathematical Convergence Provides Trust</vt:lpstr>
      <vt:lpstr>How Does Finer dx Translate to Improved Skill?</vt:lpstr>
      <vt:lpstr>5. Emulation Will Solve the Resolution vs Sampling Tradeoff… Maybe</vt:lpstr>
      <vt:lpstr>6. Data Compression is Increasingly Needed</vt:lpstr>
      <vt:lpstr>Recap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Caldwell, Peter M.</dc:creator>
  <cp:keywords/>
  <dc:description/>
  <cp:lastModifiedBy>Caldwell, Peter M.</cp:lastModifiedBy>
  <cp:revision>2</cp:revision>
  <dcterms:created xsi:type="dcterms:W3CDTF">2026-02-23T20:59:35Z</dcterms:created>
  <dcterms:modified xsi:type="dcterms:W3CDTF">2026-04-09T23:55:58Z</dcterms:modified>
  <cp:category/>
</cp:coreProperties>
</file>