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88" r:id="rId2"/>
    <p:sldId id="28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97811-05E7-BF47-8200-4FB5E4072F09}" v="9" dt="2026-04-12T08:48:23.362"/>
    <p1510:client id="{8019076B-914A-A04E-8E07-55D62E3906FD}" v="1" dt="2026-04-12T20:33:33.910"/>
    <p1510:client id="{810D7708-FF36-AB49-B10E-C5760C7D559A}" v="1" dt="2026-04-10T23:20:10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0"/>
    <p:restoredTop sz="94655"/>
  </p:normalViewPr>
  <p:slideViewPr>
    <p:cSldViewPr snapToGrid="0" snapToObjects="1">
      <p:cViewPr varScale="1">
        <p:scale>
          <a:sx n="88" d="100"/>
          <a:sy n="88" d="100"/>
        </p:scale>
        <p:origin x="20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25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Coy, Renata" userId="671a1784-a273-482b-a028-a97b2d4975d7" providerId="ADAL" clId="{358E3BE2-88DE-4128-82D3-EDCC8D4BC658}"/>
    <pc:docChg chg="modSld">
      <pc:chgData name="McCoy, Renata" userId="671a1784-a273-482b-a028-a97b2d4975d7" providerId="ADAL" clId="{358E3BE2-88DE-4128-82D3-EDCC8D4BC658}" dt="2026-04-12T08:48:23.362" v="8" actId="1076"/>
      <pc:docMkLst>
        <pc:docMk/>
      </pc:docMkLst>
      <pc:sldChg chg="modSp mod">
        <pc:chgData name="McCoy, Renata" userId="671a1784-a273-482b-a028-a97b2d4975d7" providerId="ADAL" clId="{358E3BE2-88DE-4128-82D3-EDCC8D4BC658}" dt="2026-04-12T08:48:23.362" v="8" actId="1076"/>
        <pc:sldMkLst>
          <pc:docMk/>
          <pc:sldMk cId="3960509359" sldId="289"/>
        </pc:sldMkLst>
        <pc:picChg chg="mod">
          <ac:chgData name="McCoy, Renata" userId="671a1784-a273-482b-a028-a97b2d4975d7" providerId="ADAL" clId="{358E3BE2-88DE-4128-82D3-EDCC8D4BC658}" dt="2026-04-12T08:48:23.362" v="8" actId="1076"/>
          <ac:picMkLst>
            <pc:docMk/>
            <pc:sldMk cId="3960509359" sldId="289"/>
            <ac:picMk id="12" creationId="{42FE375A-C7B5-375C-42D5-3F819EDC2EE4}"/>
          </ac:picMkLst>
        </pc:picChg>
      </pc:sldChg>
    </pc:docChg>
  </pc:docChgLst>
  <pc:docChgLst>
    <pc:chgData name="Leung, Lai-Yung (Ruby)" userId="S::ruby.leung_pnnl.gov#ext#@doellnl.onmicrosoft.com::779d4fba-f395-4694-b908-922bec3e70cb" providerId="AD" clId="Web-{5DB1C91C-EBA5-190B-5F0F-C30081378395}"/>
    <pc:docChg chg="addSld modSld">
      <pc:chgData name="Leung, Lai-Yung (Ruby)" userId="S::ruby.leung_pnnl.gov#ext#@doellnl.onmicrosoft.com::779d4fba-f395-4694-b908-922bec3e70cb" providerId="AD" clId="Web-{5DB1C91C-EBA5-190B-5F0F-C30081378395}" dt="2026-04-11T18:22:24.094" v="24" actId="1076"/>
      <pc:docMkLst>
        <pc:docMk/>
      </pc:docMkLst>
      <pc:sldChg chg="addSp delSp modSp new">
        <pc:chgData name="Leung, Lai-Yung (Ruby)" userId="S::ruby.leung_pnnl.gov#ext#@doellnl.onmicrosoft.com::779d4fba-f395-4694-b908-922bec3e70cb" providerId="AD" clId="Web-{5DB1C91C-EBA5-190B-5F0F-C30081378395}" dt="2026-04-11T18:22:24.094" v="24" actId="1076"/>
        <pc:sldMkLst>
          <pc:docMk/>
          <pc:sldMk cId="3960509359" sldId="289"/>
        </pc:sldMkLst>
        <pc:spChg chg="del">
          <ac:chgData name="Leung, Lai-Yung (Ruby)" userId="S::ruby.leung_pnnl.gov#ext#@doellnl.onmicrosoft.com::779d4fba-f395-4694-b908-922bec3e70cb" providerId="AD" clId="Web-{5DB1C91C-EBA5-190B-5F0F-C30081378395}" dt="2026-04-11T17:46:59.077" v="2"/>
          <ac:spMkLst>
            <pc:docMk/>
            <pc:sldMk cId="3960509359" sldId="289"/>
            <ac:spMk id="2" creationId="{24118072-5042-8A38-E360-D969197B5CE5}"/>
          </ac:spMkLst>
        </pc:spChg>
        <pc:spChg chg="del">
          <ac:chgData name="Leung, Lai-Yung (Ruby)" userId="S::ruby.leung_pnnl.gov#ext#@doellnl.onmicrosoft.com::779d4fba-f395-4694-b908-922bec3e70cb" providerId="AD" clId="Web-{5DB1C91C-EBA5-190B-5F0F-C30081378395}" dt="2026-04-11T17:46:59.077" v="1"/>
          <ac:spMkLst>
            <pc:docMk/>
            <pc:sldMk cId="3960509359" sldId="289"/>
            <ac:spMk id="3" creationId="{883250E3-9E96-D6F8-D326-A52C45BA977D}"/>
          </ac:spMkLst>
        </pc:spChg>
        <pc:picChg chg="add del mod">
          <ac:chgData name="Leung, Lai-Yung (Ruby)" userId="S::ruby.leung_pnnl.gov#ext#@doellnl.onmicrosoft.com::779d4fba-f395-4694-b908-922bec3e70cb" providerId="AD" clId="Web-{5DB1C91C-EBA5-190B-5F0F-C30081378395}" dt="2026-04-11T17:48:15.596" v="5"/>
          <ac:picMkLst>
            <pc:docMk/>
            <pc:sldMk cId="3960509359" sldId="289"/>
            <ac:picMk id="5" creationId="{D42E0EF4-5A53-7C09-B0EE-AB6AFF777FA9}"/>
          </ac:picMkLst>
        </pc:picChg>
        <pc:picChg chg="add del mod">
          <ac:chgData name="Leung, Lai-Yung (Ruby)" userId="S::ruby.leung_pnnl.gov#ext#@doellnl.onmicrosoft.com::779d4fba-f395-4694-b908-922bec3e70cb" providerId="AD" clId="Web-{5DB1C91C-EBA5-190B-5F0F-C30081378395}" dt="2026-04-11T17:52:07.416" v="8"/>
          <ac:picMkLst>
            <pc:docMk/>
            <pc:sldMk cId="3960509359" sldId="289"/>
            <ac:picMk id="6" creationId="{AA8D2E2C-943B-4237-1EB3-3160D71D639D}"/>
          </ac:picMkLst>
        </pc:picChg>
        <pc:picChg chg="add del mod">
          <ac:chgData name="Leung, Lai-Yung (Ruby)" userId="S::ruby.leung_pnnl.gov#ext#@doellnl.onmicrosoft.com::779d4fba-f395-4694-b908-922bec3e70cb" providerId="AD" clId="Web-{5DB1C91C-EBA5-190B-5F0F-C30081378395}" dt="2026-04-11T17:52:34.105" v="11"/>
          <ac:picMkLst>
            <pc:docMk/>
            <pc:sldMk cId="3960509359" sldId="289"/>
            <ac:picMk id="7" creationId="{2735E168-C925-1A8A-0F0A-F3B2F43F444C}"/>
          </ac:picMkLst>
        </pc:picChg>
        <pc:picChg chg="add del mod">
          <ac:chgData name="Leung, Lai-Yung (Ruby)" userId="S::ruby.leung_pnnl.gov#ext#@doellnl.onmicrosoft.com::779d4fba-f395-4694-b908-922bec3e70cb" providerId="AD" clId="Web-{5DB1C91C-EBA5-190B-5F0F-C30081378395}" dt="2026-04-11T17:53:20.496" v="16"/>
          <ac:picMkLst>
            <pc:docMk/>
            <pc:sldMk cId="3960509359" sldId="289"/>
            <ac:picMk id="8" creationId="{9E1E519B-D780-80FC-2292-FCEFBE6D12B1}"/>
          </ac:picMkLst>
        </pc:picChg>
        <pc:picChg chg="add del mod">
          <ac:chgData name="Leung, Lai-Yung (Ruby)" userId="S::ruby.leung_pnnl.gov#ext#@doellnl.onmicrosoft.com::779d4fba-f395-4694-b908-922bec3e70cb" providerId="AD" clId="Web-{5DB1C91C-EBA5-190B-5F0F-C30081378395}" dt="2026-04-11T17:53:17.543" v="15"/>
          <ac:picMkLst>
            <pc:docMk/>
            <pc:sldMk cId="3960509359" sldId="289"/>
            <ac:picMk id="9" creationId="{89C79F4C-D314-BBEE-2C4E-52E88525E8ED}"/>
          </ac:picMkLst>
        </pc:picChg>
        <pc:picChg chg="add del mod">
          <ac:chgData name="Leung, Lai-Yung (Ruby)" userId="S::ruby.leung_pnnl.gov#ext#@doellnl.onmicrosoft.com::779d4fba-f395-4694-b908-922bec3e70cb" providerId="AD" clId="Web-{5DB1C91C-EBA5-190B-5F0F-C30081378395}" dt="2026-04-11T18:06:31.746" v="19"/>
          <ac:picMkLst>
            <pc:docMk/>
            <pc:sldMk cId="3960509359" sldId="289"/>
            <ac:picMk id="10" creationId="{61ED5B03-71C0-BA34-0368-51CAA04D1D84}"/>
          </ac:picMkLst>
        </pc:picChg>
        <pc:picChg chg="add del mod">
          <ac:chgData name="Leung, Lai-Yung (Ruby)" userId="S::ruby.leung_pnnl.gov#ext#@doellnl.onmicrosoft.com::779d4fba-f395-4694-b908-922bec3e70cb" providerId="AD" clId="Web-{5DB1C91C-EBA5-190B-5F0F-C30081378395}" dt="2026-04-11T18:21:46.170" v="22"/>
          <ac:picMkLst>
            <pc:docMk/>
            <pc:sldMk cId="3960509359" sldId="289"/>
            <ac:picMk id="11" creationId="{F5784931-79A8-4E8C-6489-F8503721125F}"/>
          </ac:picMkLst>
        </pc:picChg>
        <pc:picChg chg="add mod">
          <ac:chgData name="Leung, Lai-Yung (Ruby)" userId="S::ruby.leung_pnnl.gov#ext#@doellnl.onmicrosoft.com::779d4fba-f395-4694-b908-922bec3e70cb" providerId="AD" clId="Web-{5DB1C91C-EBA5-190B-5F0F-C30081378395}" dt="2026-04-11T18:22:24.094" v="24" actId="1076"/>
          <ac:picMkLst>
            <pc:docMk/>
            <pc:sldMk cId="3960509359" sldId="289"/>
            <ac:picMk id="12" creationId="{42FE375A-C7B5-375C-42D5-3F819EDC2EE4}"/>
          </ac:picMkLst>
        </pc:picChg>
      </pc:sldChg>
    </pc:docChg>
  </pc:docChgLst>
  <pc:docChgLst>
    <pc:chgData name="Caldwell, Peter M." userId="6a7a7e1c-dab3-43db-a9c6-25d539570ab1" providerId="ADAL" clId="{A76767C9-86A1-5F17-9FD3-E2F4A9BA659C}"/>
    <pc:docChg chg="undo custSel delSld modSld">
      <pc:chgData name="Caldwell, Peter M." userId="6a7a7e1c-dab3-43db-a9c6-25d539570ab1" providerId="ADAL" clId="{A76767C9-86A1-5F17-9FD3-E2F4A9BA659C}" dt="2026-04-12T20:37:10.212" v="2957" actId="20577"/>
      <pc:docMkLst>
        <pc:docMk/>
      </pc:docMkLst>
      <pc:sldChg chg="addSp delSp modSp mod modAnim">
        <pc:chgData name="Caldwell, Peter M." userId="6a7a7e1c-dab3-43db-a9c6-25d539570ab1" providerId="ADAL" clId="{A76767C9-86A1-5F17-9FD3-E2F4A9BA659C}" dt="2026-04-12T20:19:14.072" v="2115" actId="20577"/>
        <pc:sldMkLst>
          <pc:docMk/>
          <pc:sldMk cId="2103975827" sldId="288"/>
        </pc:sldMkLst>
        <pc:spChg chg="del">
          <ac:chgData name="Caldwell, Peter M." userId="6a7a7e1c-dab3-43db-a9c6-25d539570ab1" providerId="ADAL" clId="{A76767C9-86A1-5F17-9FD3-E2F4A9BA659C}" dt="2026-04-11T15:29:59.773" v="9" actId="478"/>
          <ac:spMkLst>
            <pc:docMk/>
            <pc:sldMk cId="2103975827" sldId="288"/>
            <ac:spMk id="2" creationId="{897818F1-5B51-86F2-D6AF-E835E297EEC2}"/>
          </ac:spMkLst>
        </pc:spChg>
        <pc:spChg chg="mod">
          <ac:chgData name="Caldwell, Peter M." userId="6a7a7e1c-dab3-43db-a9c6-25d539570ab1" providerId="ADAL" clId="{A76767C9-86A1-5F17-9FD3-E2F4A9BA659C}" dt="2026-04-12T20:19:14.072" v="2115" actId="20577"/>
          <ac:spMkLst>
            <pc:docMk/>
            <pc:sldMk cId="2103975827" sldId="288"/>
            <ac:spMk id="3" creationId="{3DECCD72-F200-7942-55AB-62DA668683C0}"/>
          </ac:spMkLst>
        </pc:spChg>
        <pc:spChg chg="del">
          <ac:chgData name="Caldwell, Peter M." userId="6a7a7e1c-dab3-43db-a9c6-25d539570ab1" providerId="ADAL" clId="{A76767C9-86A1-5F17-9FD3-E2F4A9BA659C}" dt="2026-04-11T16:14:12.607" v="1844" actId="478"/>
          <ac:spMkLst>
            <pc:docMk/>
            <pc:sldMk cId="2103975827" sldId="288"/>
            <ac:spMk id="4" creationId="{F2EB3786-0815-1551-F1BF-337D140D8D6D}"/>
          </ac:spMkLst>
        </pc:spChg>
        <pc:spChg chg="add del mod">
          <ac:chgData name="Caldwell, Peter M." userId="6a7a7e1c-dab3-43db-a9c6-25d539570ab1" providerId="ADAL" clId="{A76767C9-86A1-5F17-9FD3-E2F4A9BA659C}" dt="2026-04-11T15:29:48.417" v="7" actId="478"/>
          <ac:spMkLst>
            <pc:docMk/>
            <pc:sldMk cId="2103975827" sldId="288"/>
            <ac:spMk id="8" creationId="{A11EE9C3-F11C-9788-0788-2C4485BDA76E}"/>
          </ac:spMkLst>
        </pc:spChg>
        <pc:spChg chg="add mod">
          <ac:chgData name="Caldwell, Peter M." userId="6a7a7e1c-dab3-43db-a9c6-25d539570ab1" providerId="ADAL" clId="{A76767C9-86A1-5F17-9FD3-E2F4A9BA659C}" dt="2026-04-12T20:18:25.204" v="2093" actId="20577"/>
          <ac:spMkLst>
            <pc:docMk/>
            <pc:sldMk cId="2103975827" sldId="288"/>
            <ac:spMk id="9" creationId="{0F68487A-4C81-629B-BE3F-90BB6C217F86}"/>
          </ac:spMkLst>
        </pc:spChg>
        <pc:spChg chg="add mod">
          <ac:chgData name="Caldwell, Peter M." userId="6a7a7e1c-dab3-43db-a9c6-25d539570ab1" providerId="ADAL" clId="{A76767C9-86A1-5F17-9FD3-E2F4A9BA659C}" dt="2026-04-11T16:16:17.179" v="1975" actId="1035"/>
          <ac:spMkLst>
            <pc:docMk/>
            <pc:sldMk cId="2103975827" sldId="288"/>
            <ac:spMk id="10" creationId="{7BC4245F-9D60-C5B4-89E3-75E0FB528FFF}"/>
          </ac:spMkLst>
        </pc:spChg>
        <pc:picChg chg="add del mod">
          <ac:chgData name="Caldwell, Peter M." userId="6a7a7e1c-dab3-43db-a9c6-25d539570ab1" providerId="ADAL" clId="{A76767C9-86A1-5F17-9FD3-E2F4A9BA659C}" dt="2026-04-11T15:25:25.641" v="4" actId="478"/>
          <ac:picMkLst>
            <pc:docMk/>
            <pc:sldMk cId="2103975827" sldId="288"/>
            <ac:picMk id="6" creationId="{FDC6DE98-62C1-9B45-9F61-4386E4E8D107}"/>
          </ac:picMkLst>
        </pc:picChg>
        <pc:picChg chg="add mod">
          <ac:chgData name="Caldwell, Peter M." userId="6a7a7e1c-dab3-43db-a9c6-25d539570ab1" providerId="ADAL" clId="{A76767C9-86A1-5F17-9FD3-E2F4A9BA659C}" dt="2026-04-11T16:16:17.179" v="1975" actId="1035"/>
          <ac:picMkLst>
            <pc:docMk/>
            <pc:sldMk cId="2103975827" sldId="288"/>
            <ac:picMk id="7" creationId="{B5B8402B-6BC2-49B3-9649-FEC7FA728347}"/>
          </ac:picMkLst>
        </pc:picChg>
      </pc:sldChg>
      <pc:sldChg chg="del">
        <pc:chgData name="Caldwell, Peter M." userId="6a7a7e1c-dab3-43db-a9c6-25d539570ab1" providerId="ADAL" clId="{A76767C9-86A1-5F17-9FD3-E2F4A9BA659C}" dt="2026-04-11T16:16:28.697" v="1976" actId="2696"/>
        <pc:sldMkLst>
          <pc:docMk/>
          <pc:sldMk cId="1136339485" sldId="289"/>
        </pc:sldMkLst>
      </pc:sldChg>
      <pc:sldChg chg="addSp delSp modSp mod chgLayout">
        <pc:chgData name="Caldwell, Peter M." userId="6a7a7e1c-dab3-43db-a9c6-25d539570ab1" providerId="ADAL" clId="{A76767C9-86A1-5F17-9FD3-E2F4A9BA659C}" dt="2026-04-12T20:37:10.212" v="2957" actId="20577"/>
        <pc:sldMkLst>
          <pc:docMk/>
          <pc:sldMk cId="3960509359" sldId="289"/>
        </pc:sldMkLst>
        <pc:spChg chg="add del mod ord">
          <ac:chgData name="Caldwell, Peter M." userId="6a7a7e1c-dab3-43db-a9c6-25d539570ab1" providerId="ADAL" clId="{A76767C9-86A1-5F17-9FD3-E2F4A9BA659C}" dt="2026-04-12T20:22:54.825" v="2120" actId="478"/>
          <ac:spMkLst>
            <pc:docMk/>
            <pc:sldMk cId="3960509359" sldId="289"/>
            <ac:spMk id="2" creationId="{68B61C8C-B709-559D-92B9-29DBA543C0F9}"/>
          </ac:spMkLst>
        </pc:spChg>
        <pc:spChg chg="add mod ord">
          <ac:chgData name="Caldwell, Peter M." userId="6a7a7e1c-dab3-43db-a9c6-25d539570ab1" providerId="ADAL" clId="{A76767C9-86A1-5F17-9FD3-E2F4A9BA659C}" dt="2026-04-12T20:37:10.212" v="2957" actId="20577"/>
          <ac:spMkLst>
            <pc:docMk/>
            <pc:sldMk cId="3960509359" sldId="289"/>
            <ac:spMk id="3" creationId="{01128AF2-294D-8FB5-AEE2-797D4D3F2E57}"/>
          </ac:spMkLst>
        </pc:spChg>
        <pc:spChg chg="mod ord">
          <ac:chgData name="Caldwell, Peter M." userId="6a7a7e1c-dab3-43db-a9c6-25d539570ab1" providerId="ADAL" clId="{A76767C9-86A1-5F17-9FD3-E2F4A9BA659C}" dt="2026-04-12T20:22:51.527" v="2119" actId="700"/>
          <ac:spMkLst>
            <pc:docMk/>
            <pc:sldMk cId="3960509359" sldId="289"/>
            <ac:spMk id="4" creationId="{7BE02F19-30BC-C39D-6DEB-0D0C4E0B3F7F}"/>
          </ac:spMkLst>
        </pc:spChg>
        <pc:spChg chg="add mod">
          <ac:chgData name="Caldwell, Peter M." userId="6a7a7e1c-dab3-43db-a9c6-25d539570ab1" providerId="ADAL" clId="{A76767C9-86A1-5F17-9FD3-E2F4A9BA659C}" dt="2026-04-12T20:36:30.335" v="2954" actId="14100"/>
          <ac:spMkLst>
            <pc:docMk/>
            <pc:sldMk cId="3960509359" sldId="289"/>
            <ac:spMk id="5" creationId="{9191CCE5-5D0E-C3CE-316B-BD05175C0193}"/>
          </ac:spMkLst>
        </pc:spChg>
        <pc:picChg chg="mod modCrop">
          <ac:chgData name="Caldwell, Peter M." userId="6a7a7e1c-dab3-43db-a9c6-25d539570ab1" providerId="ADAL" clId="{A76767C9-86A1-5F17-9FD3-E2F4A9BA659C}" dt="2026-04-12T20:35:10.271" v="2944" actId="1038"/>
          <ac:picMkLst>
            <pc:docMk/>
            <pc:sldMk cId="3960509359" sldId="289"/>
            <ac:picMk id="12" creationId="{42FE375A-C7B5-375C-42D5-3F819EDC2E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E067B2-0EFC-9558-4E0C-1C96FE0FF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F4889-C863-9054-546B-5828254D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10D1A-A366-8744-BABF-C0548822B5CD}" type="datetimeFigureOut">
              <a:rPr lang="en-US" smtClean="0"/>
              <a:t>4/10/26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220E-FBDF-522B-40AC-965F74905A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5202D-F88F-1FE0-299E-73212C098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8B1FE-63FF-A444-903C-B83E18B9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6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912DB-01E4-704F-A159-5C077E771CA6}" type="datetimeFigureOut">
              <a:rPr lang="en-US" smtClean="0"/>
              <a:t>4/10/26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6EB1-5F43-3748-80FC-62DA816FB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e3sm.org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2514" y="1694090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514" y="2367515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3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hlinkClick r:id="rId2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</p:spTree>
    <p:extLst>
      <p:ext uri="{BB962C8B-B14F-4D97-AF65-F5344CB8AC3E}">
        <p14:creationId xmlns:p14="http://schemas.microsoft.com/office/powerpoint/2010/main" val="107451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29" y="1190507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29" y="1863932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4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7E58-F243-45B3-14D8-93ADD1B2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1B60-0FBC-8BF6-1535-01271F9A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0109"/>
            <a:ext cx="5181600" cy="40268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2BAE-95CE-E1A4-25A0-7F4C19AC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0109"/>
            <a:ext cx="5181600" cy="40268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22C4D-47CA-6E6A-2567-1774C23C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0AF9C-6BD0-5E68-D8D9-C75F1799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5896F-CD1D-83AF-35FE-7C811025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145F-DD4D-194F-AAD8-F6593843D0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9A5CD-D622-AE75-A188-A6314643F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C9A93B60-930C-AFCB-628F-6E366BF516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43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9801-82CB-C520-A285-D641E6EF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10767"/>
            <a:ext cx="3932237" cy="1283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6826D-D9C5-544D-2974-E2AA5F77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2573"/>
            <a:ext cx="6172200" cy="49977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08073-E6EE-1316-59A9-222E9422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777629"/>
            <a:ext cx="3932237" cy="34327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5364B-7D2D-3A57-028A-CD29AC73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3EE94-0D64-2253-909D-DDC003D9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3485C-581F-545A-741D-8CE5204D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145F-DD4D-194F-AAD8-F6593843D0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6623B-99B7-47BA-C31D-622D6D4AB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E612C1B5-8E8F-3892-06F8-C87FF4C2A3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01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685D76-2D57-72B4-475D-973D7FC0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112228"/>
            <a:ext cx="4777409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2608C97-2B0C-EFC5-87BF-9A37D022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798028"/>
            <a:ext cx="4777409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307D3BB-BF96-D592-B96B-9D3155E16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859" y="2125480"/>
            <a:ext cx="4777409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17F131F-CB1C-1ECD-441D-1FA5F22E1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0859" y="2755015"/>
            <a:ext cx="4777408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7020AB-4AFB-0618-8D6D-A7D4E23F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90052"/>
            <a:ext cx="109728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22147FE-8CCA-6158-D8C2-C338BBC81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62243"/>
            <a:ext cx="10972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B30004-EF40-8E66-2E0D-68D46B7E1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5530132"/>
            <a:ext cx="109728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47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34464-6CC5-67A7-2407-16966124A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C0B1-FC8A-9A38-3E20-73C28383D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38C54-8E6C-8429-8089-ABAC97BFE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3743" y="6405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76" r:id="rId3"/>
    <p:sldLayoutId id="2147483701" r:id="rId4"/>
    <p:sldLayoutId id="2147483702" r:id="rId5"/>
    <p:sldLayoutId id="2147483692" r:id="rId6"/>
    <p:sldLayoutId id="2147483696" r:id="rId7"/>
    <p:sldLayoutId id="2147483703" r:id="rId8"/>
    <p:sldLayoutId id="2147483700" r:id="rId9"/>
    <p:sldLayoutId id="214748370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CCD72-F200-7942-55AB-62DA66868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" y="2811848"/>
            <a:ext cx="8294370" cy="4027624"/>
          </a:xfrm>
        </p:spPr>
        <p:txBody>
          <a:bodyPr>
            <a:normAutofit/>
          </a:bodyPr>
          <a:lstStyle/>
          <a:p>
            <a:r>
              <a:rPr lang="en-US" dirty="0"/>
              <a:t>AI is supercharging model improvement: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ACE-E3SM emulator closely replicates E3SM behavior much faster and at far lower computational expense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Replacing expensive and/or crude parameterizations improves model skill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Automated tuning of uncertain physical constants saves human time and – by leveraging lower-resolution runs – makes km-scale tuning possible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Embracing AI workflow tools has improved and accelerated our model development process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AI-based data assimilation will be essential for predicting water availability weeks to years into the future</a:t>
            </a:r>
          </a:p>
        </p:txBody>
      </p:sp>
      <p:pic>
        <p:nvPicPr>
          <p:cNvPr id="7" name="15_SCREAM_animation_24fps_83pct.mp4">
            <a:hlinkClick r:id="" action="ppaction://media"/>
            <a:extLst>
              <a:ext uri="{FF2B5EF4-FFF2-40B4-BE49-F238E27FC236}">
                <a16:creationId xmlns:a16="http://schemas.microsoft.com/office/drawing/2014/main" id="{B5B8402B-6BC2-49B3-9649-FEC7FA728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704" t="9931" r="27909" b="9619"/>
          <a:stretch/>
        </p:blipFill>
        <p:spPr>
          <a:xfrm>
            <a:off x="8713805" y="2442645"/>
            <a:ext cx="3222925" cy="32134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68487A-4C81-629B-BE3F-90BB6C217F86}"/>
              </a:ext>
            </a:extLst>
          </p:cNvPr>
          <p:cNvSpPr txBox="1">
            <a:spLocks/>
          </p:cNvSpPr>
          <p:nvPr/>
        </p:nvSpPr>
        <p:spPr>
          <a:xfrm>
            <a:off x="255270" y="1161724"/>
            <a:ext cx="11751673" cy="1520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E3SM’s high resolution model is foundational to DOE’s water availability prediction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Because cloud dynamics occurs on small scales and local geography dominates hydrology 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Our atmosphere model has been run </a:t>
            </a:r>
            <a:r>
              <a:rPr lang="en-US" b="1" dirty="0"/>
              <a:t>with regional refinement to 100 m </a:t>
            </a:r>
            <a:r>
              <a:rPr lang="en-US" dirty="0"/>
              <a:t>and our</a:t>
            </a:r>
            <a:r>
              <a:rPr lang="en-US" b="1" dirty="0"/>
              <a:t> upcoming v4 release features ~10 km dx in all components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4245F-9D60-C5B4-89E3-75E0FB528FFF}"/>
              </a:ext>
            </a:extLst>
          </p:cNvPr>
          <p:cNvSpPr txBox="1"/>
          <p:nvPr/>
        </p:nvSpPr>
        <p:spPr>
          <a:xfrm>
            <a:off x="8549640" y="5656095"/>
            <a:ext cx="366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Clouds simulated in an E3SM run with 3.25 km grid spacing</a:t>
            </a:r>
          </a:p>
        </p:txBody>
      </p:sp>
    </p:spTree>
    <p:extLst>
      <p:ext uri="{BB962C8B-B14F-4D97-AF65-F5344CB8AC3E}">
        <p14:creationId xmlns:p14="http://schemas.microsoft.com/office/powerpoint/2010/main" val="21039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8AF2-294D-8FB5-AEE2-797D4D3F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8" y="1415188"/>
            <a:ext cx="11397342" cy="2910069"/>
          </a:xfrm>
        </p:spPr>
        <p:txBody>
          <a:bodyPr>
            <a:noAutofit/>
          </a:bodyPr>
          <a:lstStyle/>
          <a:p>
            <a:r>
              <a:rPr lang="en-US" sz="2600" dirty="0"/>
              <a:t>Past uses of AI for hydrological modeling of E3SM’s land+ river models</a:t>
            </a:r>
          </a:p>
          <a:p>
            <a:pPr lvl="1">
              <a:buFont typeface="System Font Regular"/>
              <a:buChar char="-"/>
            </a:pPr>
            <a:r>
              <a:rPr lang="en-US" sz="2200" dirty="0"/>
              <a:t>Differentiable parameter learning significantly improves groundwater simulations</a:t>
            </a:r>
          </a:p>
          <a:p>
            <a:pPr lvl="1">
              <a:buFont typeface="System Font Regular"/>
              <a:buChar char="-"/>
            </a:pPr>
            <a:r>
              <a:rPr lang="en-US" sz="2200" dirty="0"/>
              <a:t>AI-generated datasets (e.g. median sediment particle size) enable global modeling of sediment river transport for floodplain management and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02F19-30BC-C39D-6DEB-0D0C4E0B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FE375A-C7B5-375C-42D5-3F819EDC2E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13" t="23288"/>
          <a:stretch>
            <a:fillRect/>
          </a:stretch>
        </p:blipFill>
        <p:spPr>
          <a:xfrm>
            <a:off x="9202056" y="2510971"/>
            <a:ext cx="3095172" cy="44890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91CCE5-5D0E-C3CE-316B-BD05175C0193}"/>
              </a:ext>
            </a:extLst>
          </p:cNvPr>
          <p:cNvSpPr txBox="1">
            <a:spLocks/>
          </p:cNvSpPr>
          <p:nvPr/>
        </p:nvSpPr>
        <p:spPr>
          <a:xfrm>
            <a:off x="185058" y="3614057"/>
            <a:ext cx="9016998" cy="3519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Upcoming targets for AI in E3SM hydrological modeling</a:t>
            </a:r>
          </a:p>
          <a:p>
            <a:pPr lvl="1">
              <a:buFont typeface="System Font Regular"/>
              <a:buChar char="-"/>
            </a:pPr>
            <a:r>
              <a:rPr lang="en-US" sz="2200" dirty="0"/>
              <a:t>lateral flow, land-river-lake-wetland interactions at km scale</a:t>
            </a:r>
          </a:p>
          <a:p>
            <a:pPr lvl="1">
              <a:buFont typeface="System Font Regular"/>
              <a:buChar char="-"/>
            </a:pPr>
            <a:r>
              <a:rPr lang="en-US" sz="2200" dirty="0"/>
              <a:t>Multi-objective floodplain management of water, energy, and food</a:t>
            </a:r>
          </a:p>
          <a:p>
            <a:pPr lvl="1">
              <a:buFont typeface="System Font Regular"/>
              <a:buChar char="-"/>
            </a:pPr>
            <a:r>
              <a:rPr lang="en-US" sz="2200" dirty="0"/>
              <a:t>AI land data assimilation will improve hydrological forecasting</a:t>
            </a:r>
          </a:p>
          <a:p>
            <a:pPr lvl="1">
              <a:buFont typeface="System Font Regular"/>
              <a:buChar char="-"/>
            </a:pPr>
            <a:r>
              <a:rPr lang="en-US" sz="2200" dirty="0"/>
              <a:t>E3SM coupling with the GCAM human systems model enables</a:t>
            </a:r>
            <a:br>
              <a:rPr lang="en-US" sz="2200" dirty="0"/>
            </a:br>
            <a:r>
              <a:rPr lang="en-US" sz="2200" dirty="0"/>
              <a:t>analysis of water footprints and constraints related to energy </a:t>
            </a:r>
            <a:br>
              <a:rPr lang="en-US" sz="2200" dirty="0"/>
            </a:br>
            <a:r>
              <a:rPr lang="en-US" sz="2200" dirty="0"/>
              <a:t>demand</a:t>
            </a:r>
          </a:p>
          <a:p>
            <a:pPr lvl="1">
              <a:buFont typeface="System Font Regular"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0509359"/>
      </p:ext>
    </p:extLst>
  </p:cSld>
  <p:clrMapOvr>
    <a:masterClrMapping/>
  </p:clrMapOvr>
</p:sld>
</file>

<file path=ppt/theme/theme1.xml><?xml version="1.0" encoding="utf-8"?>
<a:theme xmlns:a="http://schemas.openxmlformats.org/drawingml/2006/main" name="E3SM_plain_white_background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19839</TotalTime>
  <Words>240</Words>
  <Application>Microsoft Macintosh PowerPoint</Application>
  <PresentationFormat>Widescreen</PresentationFormat>
  <Paragraphs>19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System Font Regular</vt:lpstr>
      <vt:lpstr>E3SM_plain_white_background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Gines, Mary J.</dc:creator>
  <cp:keywords/>
  <dc:description/>
  <cp:lastModifiedBy>Caldwell, Peter M.</cp:lastModifiedBy>
  <cp:revision>48</cp:revision>
  <dcterms:created xsi:type="dcterms:W3CDTF">2022-06-08T20:40:20Z</dcterms:created>
  <dcterms:modified xsi:type="dcterms:W3CDTF">2026-04-12T20:37:16Z</dcterms:modified>
  <cp:category/>
</cp:coreProperties>
</file>