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34"/>
    <p:restoredTop sz="94700"/>
  </p:normalViewPr>
  <p:slideViewPr>
    <p:cSldViewPr snapToGrid="0">
      <p:cViewPr varScale="1">
        <p:scale>
          <a:sx n="93" d="100"/>
          <a:sy n="93" d="100"/>
        </p:scale>
        <p:origin x="208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D6C1-921B-B562-5B9A-E330C1EE6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455E45-0830-4CB8-29FF-42CAC02916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F21D0-6946-CD28-F7CE-2D1EBBE10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5946A-14FC-D9A9-F862-D5CEC4CAB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04425-37EA-9A9B-9D5C-A33FA1D67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25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6114C-A6FF-ADB2-6F4E-9A9EA4B41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13E21-8911-B66A-C7D1-BCC3CF099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B176F-E4CD-EFC2-02D8-2B788ED06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59FB6-8BCB-0C87-127D-A732A6B16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97176-CFA1-AEC2-A183-9FD48724C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165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90A41-AC4D-BCB5-0704-4DFE92E47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3BBA5A-35C9-A3D1-154F-4012E1486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6864C-C09E-3F9D-F695-B87A7EE46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37B6E-27A8-3331-092B-E6A42057F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42BFA-70D9-8FA1-DB76-BE932060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259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1C83B-6271-67BD-0CC8-735DD7CD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C296E-2185-6E63-3968-0C20041A00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4BBEDB-6AF4-3924-8518-B6EC9BD4C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8938D4-0E5C-EF5C-CD1B-23999A5A5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23FD1-5894-A681-88CB-E935929E7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09CEF8-5DD9-B582-BD26-AB149563A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59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9AA92-1A37-91BD-2771-400A3B77E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8B723-6779-A638-578E-617E94302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7AD4B-FBF3-D2AE-7B70-9847BD0D27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77A490-0031-A8B0-6D1E-A64467AA4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FB082A-02FA-BF11-768B-2CBB4EE078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45B353-3EDA-B6B7-EB3D-2BE255171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EDAA3C-DE2C-1137-5E3D-94A25D658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18F5CA-925A-6CDE-24FF-B3195C1DD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640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A9177-4878-AD36-DF73-BBD5F5E8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935503-B389-0E29-2B18-72018C00E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2E4C85-4978-C4F1-1728-588CD788F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49AB7-5CC9-1F8F-CC5D-694FB5F6B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14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AE769D-68D4-0D7B-F894-CF851B0CA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A82CD-581E-5FC6-BFD9-A0F099651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F4C6C-7E2C-1080-1103-FDBB96B98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30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63C1F-2A5C-526A-2FEB-EB2DD630C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C48E3-2B72-75D4-D864-613487DD0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76F148-8442-B267-88A8-F743C10D0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10D6E-2C95-B40B-5E03-4757266E4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8EC27B-0787-B8F1-ABF2-052C5745C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47A607-3D36-0798-1F0A-797E052F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792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DBFD-0CE2-FF57-6DB8-9CF6CB02A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8E6DB9-E7F2-4259-E01C-C22070A29E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4AAE8-5396-9F45-798A-C8301DAB9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003CC2-5C53-A211-A09C-AF4D131DE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7A931C-CECD-E899-2C96-E2E7E32E6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52144-6367-2504-7CBB-C03AE110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29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50503-6D9C-F58F-E230-52545B047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DEDDAD-6810-940C-0866-17A0D9C1F3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A6C29-637D-9534-874E-3A871955A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D159-0810-D7DC-EA2A-4EA60523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8D486-CB5D-2D1D-2D44-441258900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85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3E93E3-CEC0-2521-3047-82824BB1CE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6CFC6-0B49-272F-AF73-56828BE41C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8BD71-B776-52C4-2D73-5E6F613D2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9C707-1526-A739-CF6D-841C8761F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A0622-3594-7F71-FBA6-875CCA2FF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137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183F53-BB22-A910-3DEC-B79B9C554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3807E-E9F8-DF3C-3A32-81A57BF2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1C935-8E18-64D8-F830-50A84A2D9F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A23B6F-AF9E-F94A-9E31-09B70F82B3E8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24AE7-FD72-9FBE-D74A-395A484F56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F8F46-A6E0-6EB3-2FC6-A32DF81FD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0ACBEB-59C2-4E45-A02A-11B4679B5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0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eith_Climate Sim.mp4" descr="Leith_Climate Sim.mp4">
            <a:hlinkClick r:id="" action="ppaction://media"/>
            <a:extLst>
              <a:ext uri="{FF2B5EF4-FFF2-40B4-BE49-F238E27FC236}">
                <a16:creationId xmlns:a16="http://schemas.microsoft.com/office/drawing/2014/main" id="{48D6C209-7B46-58D2-4C37-54EF9E4FCA3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035.915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10077" y="1024979"/>
            <a:ext cx="6775486" cy="508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59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0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Macintosh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Caldwell, Peter M.</dc:creator>
  <cp:lastModifiedBy>Caldwell, Peter M.</cp:lastModifiedBy>
  <cp:revision>1</cp:revision>
  <dcterms:created xsi:type="dcterms:W3CDTF">2026-03-01T20:22:21Z</dcterms:created>
  <dcterms:modified xsi:type="dcterms:W3CDTF">2026-03-01T20:22:58Z</dcterms:modified>
</cp:coreProperties>
</file>