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7"/>
  </p:notesMasterIdLst>
  <p:sldIdLst>
    <p:sldId id="2142534294" r:id="rId2"/>
    <p:sldId id="291" r:id="rId3"/>
    <p:sldId id="278" r:id="rId4"/>
    <p:sldId id="262" r:id="rId5"/>
    <p:sldId id="2142534300" r:id="rId6"/>
    <p:sldId id="2142534314" r:id="rId7"/>
    <p:sldId id="2142534306" r:id="rId8"/>
    <p:sldId id="2142534307" r:id="rId9"/>
    <p:sldId id="2142534305" r:id="rId10"/>
    <p:sldId id="2142534308" r:id="rId11"/>
    <p:sldId id="2142534309" r:id="rId12"/>
    <p:sldId id="2142534310" r:id="rId13"/>
    <p:sldId id="2142534311" r:id="rId14"/>
    <p:sldId id="2142534312" r:id="rId15"/>
    <p:sldId id="21425343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84BC26-5A25-4547-B420-00ABCFB42B8F}" v="21" dt="2025-08-30T19:51:31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86"/>
    <p:restoredTop sz="94218"/>
  </p:normalViewPr>
  <p:slideViewPr>
    <p:cSldViewPr snapToGrid="0">
      <p:cViewPr varScale="1">
        <p:scale>
          <a:sx n="101" d="100"/>
          <a:sy n="101" d="100"/>
        </p:scale>
        <p:origin x="22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e, Shaocheng" userId="b92f5369-f3db-447b-9b48-c8ca994cf226" providerId="ADAL" clId="{E52A60E8-CA5B-074D-86B2-2F8EA31174E1}"/>
    <pc:docChg chg="undo custSel modSld">
      <pc:chgData name="Xie, Shaocheng" userId="b92f5369-f3db-447b-9b48-c8ca994cf226" providerId="ADAL" clId="{E52A60E8-CA5B-074D-86B2-2F8EA31174E1}" dt="2024-08-18T15:04:39.192" v="104" actId="1076"/>
      <pc:docMkLst>
        <pc:docMk/>
      </pc:docMkLst>
      <pc:sldChg chg="addSp modSp mod">
        <pc:chgData name="Xie, Shaocheng" userId="b92f5369-f3db-447b-9b48-c8ca994cf226" providerId="ADAL" clId="{E52A60E8-CA5B-074D-86B2-2F8EA31174E1}" dt="2024-08-18T15:04:39.192" v="104" actId="1076"/>
        <pc:sldMkLst>
          <pc:docMk/>
          <pc:sldMk cId="3318118157" sldId="581"/>
        </pc:sldMkLst>
      </pc:sldChg>
    </pc:docChg>
  </pc:docChgLst>
  <pc:docChgLst>
    <pc:chgData name="Xie, Shaocheng" userId="b92f5369-f3db-447b-9b48-c8ca994cf226" providerId="ADAL" clId="{4D86FC98-0A16-56A6-B523-EBD715086AB7}"/>
    <pc:docChg chg="custSel addSld delSld modSld">
      <pc:chgData name="Xie, Shaocheng" userId="b92f5369-f3db-447b-9b48-c8ca994cf226" providerId="ADAL" clId="{4D86FC98-0A16-56A6-B523-EBD715086AB7}" dt="2025-08-30T19:55:02.529" v="1068" actId="20577"/>
      <pc:docMkLst>
        <pc:docMk/>
      </pc:docMkLst>
      <pc:sldChg chg="del">
        <pc:chgData name="Xie, Shaocheng" userId="b92f5369-f3db-447b-9b48-c8ca994cf226" providerId="ADAL" clId="{4D86FC98-0A16-56A6-B523-EBD715086AB7}" dt="2025-08-30T02:34:40.895" v="222" actId="2696"/>
        <pc:sldMkLst>
          <pc:docMk/>
          <pc:sldMk cId="1948631368" sldId="258"/>
        </pc:sldMkLst>
      </pc:sldChg>
      <pc:sldChg chg="del">
        <pc:chgData name="Xie, Shaocheng" userId="b92f5369-f3db-447b-9b48-c8ca994cf226" providerId="ADAL" clId="{4D86FC98-0A16-56A6-B523-EBD715086AB7}" dt="2025-08-30T02:34:40.888" v="220" actId="2696"/>
        <pc:sldMkLst>
          <pc:docMk/>
          <pc:sldMk cId="2168657606" sldId="259"/>
        </pc:sldMkLst>
      </pc:sldChg>
      <pc:sldChg chg="del">
        <pc:chgData name="Xie, Shaocheng" userId="b92f5369-f3db-447b-9b48-c8ca994cf226" providerId="ADAL" clId="{4D86FC98-0A16-56A6-B523-EBD715086AB7}" dt="2025-08-30T02:34:40.883" v="217" actId="2696"/>
        <pc:sldMkLst>
          <pc:docMk/>
          <pc:sldMk cId="3175867005" sldId="560"/>
        </pc:sldMkLst>
      </pc:sldChg>
      <pc:sldChg chg="add del">
        <pc:chgData name="Xie, Shaocheng" userId="b92f5369-f3db-447b-9b48-c8ca994cf226" providerId="ADAL" clId="{4D86FC98-0A16-56A6-B523-EBD715086AB7}" dt="2025-08-30T02:34:40.910" v="228" actId="2696"/>
        <pc:sldMkLst>
          <pc:docMk/>
          <pc:sldMk cId="836938210" sldId="581"/>
        </pc:sldMkLst>
      </pc:sldChg>
      <pc:sldChg chg="del">
        <pc:chgData name="Xie, Shaocheng" userId="b92f5369-f3db-447b-9b48-c8ca994cf226" providerId="ADAL" clId="{4D86FC98-0A16-56A6-B523-EBD715086AB7}" dt="2025-08-30T01:30:23.672" v="2" actId="2696"/>
        <pc:sldMkLst>
          <pc:docMk/>
          <pc:sldMk cId="3318118157" sldId="581"/>
        </pc:sldMkLst>
      </pc:sldChg>
      <pc:sldChg chg="del">
        <pc:chgData name="Xie, Shaocheng" userId="b92f5369-f3db-447b-9b48-c8ca994cf226" providerId="ADAL" clId="{4D86FC98-0A16-56A6-B523-EBD715086AB7}" dt="2025-08-30T01:30:11.441" v="0" actId="2696"/>
        <pc:sldMkLst>
          <pc:docMk/>
          <pc:sldMk cId="661177532" sldId="609"/>
        </pc:sldMkLst>
      </pc:sldChg>
      <pc:sldChg chg="del">
        <pc:chgData name="Xie, Shaocheng" userId="b92f5369-f3db-447b-9b48-c8ca994cf226" providerId="ADAL" clId="{4D86FC98-0A16-56A6-B523-EBD715086AB7}" dt="2025-08-30T02:34:40.896" v="223" actId="2696"/>
        <pc:sldMkLst>
          <pc:docMk/>
          <pc:sldMk cId="689851925" sldId="635"/>
        </pc:sldMkLst>
      </pc:sldChg>
      <pc:sldChg chg="del">
        <pc:chgData name="Xie, Shaocheng" userId="b92f5369-f3db-447b-9b48-c8ca994cf226" providerId="ADAL" clId="{4D86FC98-0A16-56A6-B523-EBD715086AB7}" dt="2025-08-30T02:34:40.907" v="227" actId="2696"/>
        <pc:sldMkLst>
          <pc:docMk/>
          <pc:sldMk cId="3843519530" sldId="637"/>
        </pc:sldMkLst>
      </pc:sldChg>
      <pc:sldChg chg="del">
        <pc:chgData name="Xie, Shaocheng" userId="b92f5369-f3db-447b-9b48-c8ca994cf226" providerId="ADAL" clId="{4D86FC98-0A16-56A6-B523-EBD715086AB7}" dt="2025-08-30T01:30:13.957" v="1" actId="2696"/>
        <pc:sldMkLst>
          <pc:docMk/>
          <pc:sldMk cId="853650474" sldId="662"/>
        </pc:sldMkLst>
      </pc:sldChg>
      <pc:sldChg chg="del">
        <pc:chgData name="Xie, Shaocheng" userId="b92f5369-f3db-447b-9b48-c8ca994cf226" providerId="ADAL" clId="{4D86FC98-0A16-56A6-B523-EBD715086AB7}" dt="2025-08-30T02:34:40.905" v="225" actId="2696"/>
        <pc:sldMkLst>
          <pc:docMk/>
          <pc:sldMk cId="3648986524" sldId="3386"/>
        </pc:sldMkLst>
      </pc:sldChg>
      <pc:sldChg chg="del">
        <pc:chgData name="Xie, Shaocheng" userId="b92f5369-f3db-447b-9b48-c8ca994cf226" providerId="ADAL" clId="{4D86FC98-0A16-56A6-B523-EBD715086AB7}" dt="2025-08-30T02:34:40.885" v="218" actId="2696"/>
        <pc:sldMkLst>
          <pc:docMk/>
          <pc:sldMk cId="2533433924" sldId="2142534287"/>
        </pc:sldMkLst>
      </pc:sldChg>
      <pc:sldChg chg="del">
        <pc:chgData name="Xie, Shaocheng" userId="b92f5369-f3db-447b-9b48-c8ca994cf226" providerId="ADAL" clId="{4D86FC98-0A16-56A6-B523-EBD715086AB7}" dt="2025-08-30T02:34:40.906" v="226" actId="2696"/>
        <pc:sldMkLst>
          <pc:docMk/>
          <pc:sldMk cId="3920416107" sldId="2142534288"/>
        </pc:sldMkLst>
      </pc:sldChg>
      <pc:sldChg chg="del">
        <pc:chgData name="Xie, Shaocheng" userId="b92f5369-f3db-447b-9b48-c8ca994cf226" providerId="ADAL" clId="{4D86FC98-0A16-56A6-B523-EBD715086AB7}" dt="2025-08-30T02:34:40.919" v="229" actId="2696"/>
        <pc:sldMkLst>
          <pc:docMk/>
          <pc:sldMk cId="1237555630" sldId="2142534289"/>
        </pc:sldMkLst>
      </pc:sldChg>
      <pc:sldChg chg="del">
        <pc:chgData name="Xie, Shaocheng" userId="b92f5369-f3db-447b-9b48-c8ca994cf226" providerId="ADAL" clId="{4D86FC98-0A16-56A6-B523-EBD715086AB7}" dt="2025-08-30T02:34:40.904" v="224" actId="2696"/>
        <pc:sldMkLst>
          <pc:docMk/>
          <pc:sldMk cId="189156950" sldId="2142534292"/>
        </pc:sldMkLst>
      </pc:sldChg>
      <pc:sldChg chg="del">
        <pc:chgData name="Xie, Shaocheng" userId="b92f5369-f3db-447b-9b48-c8ca994cf226" providerId="ADAL" clId="{4D86FC98-0A16-56A6-B523-EBD715086AB7}" dt="2025-08-30T02:34:40.887" v="219" actId="2696"/>
        <pc:sldMkLst>
          <pc:docMk/>
          <pc:sldMk cId="1416112912" sldId="2142534293"/>
        </pc:sldMkLst>
      </pc:sldChg>
      <pc:sldChg chg="addSp delSp modSp mod">
        <pc:chgData name="Xie, Shaocheng" userId="b92f5369-f3db-447b-9b48-c8ca994cf226" providerId="ADAL" clId="{4D86FC98-0A16-56A6-B523-EBD715086AB7}" dt="2025-08-30T01:31:19.595" v="24" actId="1076"/>
        <pc:sldMkLst>
          <pc:docMk/>
          <pc:sldMk cId="3799442535" sldId="2142534294"/>
        </pc:sldMkLst>
        <pc:spChg chg="del mod">
          <ac:chgData name="Xie, Shaocheng" userId="b92f5369-f3db-447b-9b48-c8ca994cf226" providerId="ADAL" clId="{4D86FC98-0A16-56A6-B523-EBD715086AB7}" dt="2025-08-30T01:31:13.739" v="22" actId="478"/>
          <ac:spMkLst>
            <pc:docMk/>
            <pc:sldMk cId="3799442535" sldId="2142534294"/>
            <ac:spMk id="2" creationId="{362A2FE8-7429-C0B4-E855-C86753CF5B76}"/>
          </ac:spMkLst>
        </pc:spChg>
        <pc:spChg chg="mod">
          <ac:chgData name="Xie, Shaocheng" userId="b92f5369-f3db-447b-9b48-c8ca994cf226" providerId="ADAL" clId="{4D86FC98-0A16-56A6-B523-EBD715086AB7}" dt="2025-08-30T01:30:36.680" v="7" actId="20577"/>
          <ac:spMkLst>
            <pc:docMk/>
            <pc:sldMk cId="3799442535" sldId="2142534294"/>
            <ac:spMk id="3" creationId="{E6D71482-2D52-9CA7-3E07-DF5630714B32}"/>
          </ac:spMkLst>
        </pc:spChg>
        <pc:spChg chg="add mod">
          <ac:chgData name="Xie, Shaocheng" userId="b92f5369-f3db-447b-9b48-c8ca994cf226" providerId="ADAL" clId="{4D86FC98-0A16-56A6-B523-EBD715086AB7}" dt="2025-08-30T01:31:19.595" v="24" actId="1076"/>
          <ac:spMkLst>
            <pc:docMk/>
            <pc:sldMk cId="3799442535" sldId="2142534294"/>
            <ac:spMk id="4" creationId="{686F0DCE-89AA-7E25-903C-1C018B3E703B}"/>
          </ac:spMkLst>
        </pc:spChg>
      </pc:sldChg>
      <pc:sldChg chg="del">
        <pc:chgData name="Xie, Shaocheng" userId="b92f5369-f3db-447b-9b48-c8ca994cf226" providerId="ADAL" clId="{4D86FC98-0A16-56A6-B523-EBD715086AB7}" dt="2025-08-30T02:34:40.889" v="221" actId="2696"/>
        <pc:sldMkLst>
          <pc:docMk/>
          <pc:sldMk cId="1328783396" sldId="2142534295"/>
        </pc:sldMkLst>
      </pc:sldChg>
      <pc:sldChg chg="add del">
        <pc:chgData name="Xie, Shaocheng" userId="b92f5369-f3db-447b-9b48-c8ca994cf226" providerId="ADAL" clId="{4D86FC98-0A16-56A6-B523-EBD715086AB7}" dt="2025-08-30T01:33:15.062" v="26"/>
        <pc:sldMkLst>
          <pc:docMk/>
          <pc:sldMk cId="2379596137" sldId="2142534296"/>
        </pc:sldMkLst>
      </pc:sldChg>
      <pc:sldChg chg="addSp delSp modSp add mod modAnim">
        <pc:chgData name="Xie, Shaocheng" userId="b92f5369-f3db-447b-9b48-c8ca994cf226" providerId="ADAL" clId="{4D86FC98-0A16-56A6-B523-EBD715086AB7}" dt="2025-08-30T19:54:21.929" v="1037" actId="1076"/>
        <pc:sldMkLst>
          <pc:docMk/>
          <pc:sldMk cId="4003262143" sldId="2142534296"/>
        </pc:sldMkLst>
        <pc:spChg chg="mod">
          <ac:chgData name="Xie, Shaocheng" userId="b92f5369-f3db-447b-9b48-c8ca994cf226" providerId="ADAL" clId="{4D86FC98-0A16-56A6-B523-EBD715086AB7}" dt="2025-08-30T19:04:20.138" v="911" actId="20577"/>
          <ac:spMkLst>
            <pc:docMk/>
            <pc:sldMk cId="4003262143" sldId="2142534296"/>
            <ac:spMk id="3" creationId="{D3344BA5-1528-F99A-6178-6CDE17C55DB2}"/>
          </ac:spMkLst>
        </pc:spChg>
        <pc:spChg chg="mod">
          <ac:chgData name="Xie, Shaocheng" userId="b92f5369-f3db-447b-9b48-c8ca994cf226" providerId="ADAL" clId="{4D86FC98-0A16-56A6-B523-EBD715086AB7}" dt="2025-08-30T19:04:26.682" v="912" actId="1076"/>
          <ac:spMkLst>
            <pc:docMk/>
            <pc:sldMk cId="4003262143" sldId="2142534296"/>
            <ac:spMk id="4" creationId="{339AE8A3-CC2E-543C-3AD9-4FBA6D553A37}"/>
          </ac:spMkLst>
        </pc:spChg>
        <pc:spChg chg="mod">
          <ac:chgData name="Xie, Shaocheng" userId="b92f5369-f3db-447b-9b48-c8ca994cf226" providerId="ADAL" clId="{4D86FC98-0A16-56A6-B523-EBD715086AB7}" dt="2025-08-30T19:04:29.108" v="913" actId="1076"/>
          <ac:spMkLst>
            <pc:docMk/>
            <pc:sldMk cId="4003262143" sldId="2142534296"/>
            <ac:spMk id="5" creationId="{8BF01FF7-F687-2B7C-6351-BC2132967176}"/>
          </ac:spMkLst>
        </pc:spChg>
        <pc:spChg chg="add del mod">
          <ac:chgData name="Xie, Shaocheng" userId="b92f5369-f3db-447b-9b48-c8ca994cf226" providerId="ADAL" clId="{4D86FC98-0A16-56A6-B523-EBD715086AB7}" dt="2025-08-30T19:04:32.846" v="915"/>
          <ac:spMkLst>
            <pc:docMk/>
            <pc:sldMk cId="4003262143" sldId="2142534296"/>
            <ac:spMk id="6" creationId="{97539E64-16BE-5089-C7F3-ADBDC015C744}"/>
          </ac:spMkLst>
        </pc:spChg>
        <pc:spChg chg="del mod">
          <ac:chgData name="Xie, Shaocheng" userId="b92f5369-f3db-447b-9b48-c8ca994cf226" providerId="ADAL" clId="{4D86FC98-0A16-56A6-B523-EBD715086AB7}" dt="2025-08-30T01:36:03.671" v="30" actId="478"/>
          <ac:spMkLst>
            <pc:docMk/>
            <pc:sldMk cId="4003262143" sldId="2142534296"/>
            <ac:spMk id="7" creationId="{A6D4BAEB-5F21-2E2F-E34A-8A20B7ECCE93}"/>
          </ac:spMkLst>
        </pc:spChg>
        <pc:spChg chg="del">
          <ac:chgData name="Xie, Shaocheng" userId="b92f5369-f3db-447b-9b48-c8ca994cf226" providerId="ADAL" clId="{4D86FC98-0A16-56A6-B523-EBD715086AB7}" dt="2025-08-30T01:41:41.323" v="104" actId="478"/>
          <ac:spMkLst>
            <pc:docMk/>
            <pc:sldMk cId="4003262143" sldId="2142534296"/>
            <ac:spMk id="8" creationId="{523A6634-FF04-CEBD-ED93-98014EEA7EA2}"/>
          </ac:spMkLst>
        </pc:spChg>
        <pc:spChg chg="mod">
          <ac:chgData name="Xie, Shaocheng" userId="b92f5369-f3db-447b-9b48-c8ca994cf226" providerId="ADAL" clId="{4D86FC98-0A16-56A6-B523-EBD715086AB7}" dt="2025-08-30T19:04:47.504" v="918" actId="113"/>
          <ac:spMkLst>
            <pc:docMk/>
            <pc:sldMk cId="4003262143" sldId="2142534296"/>
            <ac:spMk id="9" creationId="{8E34B645-9346-5D06-3B93-66C2D595B7FE}"/>
          </ac:spMkLst>
        </pc:spChg>
        <pc:spChg chg="mod">
          <ac:chgData name="Xie, Shaocheng" userId="b92f5369-f3db-447b-9b48-c8ca994cf226" providerId="ADAL" clId="{4D86FC98-0A16-56A6-B523-EBD715086AB7}" dt="2025-08-30T01:42:32.084" v="136" actId="1076"/>
          <ac:spMkLst>
            <pc:docMk/>
            <pc:sldMk cId="4003262143" sldId="2142534296"/>
            <ac:spMk id="11" creationId="{A2083100-6073-75B1-58F5-62957D2F3C60}"/>
          </ac:spMkLst>
        </pc:spChg>
        <pc:spChg chg="add mod">
          <ac:chgData name="Xie, Shaocheng" userId="b92f5369-f3db-447b-9b48-c8ca994cf226" providerId="ADAL" clId="{4D86FC98-0A16-56A6-B523-EBD715086AB7}" dt="2025-08-30T02:32:39.409" v="142" actId="1076"/>
          <ac:spMkLst>
            <pc:docMk/>
            <pc:sldMk cId="4003262143" sldId="2142534296"/>
            <ac:spMk id="15" creationId="{EE87EC83-B48F-DD34-BF9C-CC1CC50B5DD4}"/>
          </ac:spMkLst>
        </pc:spChg>
        <pc:spChg chg="add mod">
          <ac:chgData name="Xie, Shaocheng" userId="b92f5369-f3db-447b-9b48-c8ca994cf226" providerId="ADAL" clId="{4D86FC98-0A16-56A6-B523-EBD715086AB7}" dt="2025-08-30T19:54:21.929" v="1037" actId="1076"/>
          <ac:spMkLst>
            <pc:docMk/>
            <pc:sldMk cId="4003262143" sldId="2142534296"/>
            <ac:spMk id="16" creationId="{386C4D2D-18B1-D583-2B5C-5A53D4A8071F}"/>
          </ac:spMkLst>
        </pc:spChg>
        <pc:picChg chg="mod">
          <ac:chgData name="Xie, Shaocheng" userId="b92f5369-f3db-447b-9b48-c8ca994cf226" providerId="ADAL" clId="{4D86FC98-0A16-56A6-B523-EBD715086AB7}" dt="2025-08-30T01:42:32.084" v="136" actId="1076"/>
          <ac:picMkLst>
            <pc:docMk/>
            <pc:sldMk cId="4003262143" sldId="2142534296"/>
            <ac:picMk id="2" creationId="{9B9B0A3D-3DB6-2EE5-6C21-422A3CDC8735}"/>
          </ac:picMkLst>
        </pc:picChg>
        <pc:picChg chg="del">
          <ac:chgData name="Xie, Shaocheng" userId="b92f5369-f3db-447b-9b48-c8ca994cf226" providerId="ADAL" clId="{4D86FC98-0A16-56A6-B523-EBD715086AB7}" dt="2025-08-30T01:35:53.722" v="28" actId="478"/>
          <ac:picMkLst>
            <pc:docMk/>
            <pc:sldMk cId="4003262143" sldId="2142534296"/>
            <ac:picMk id="6" creationId="{F3E99879-2942-7556-66E2-9B84A12F2F59}"/>
          </ac:picMkLst>
        </pc:picChg>
        <pc:picChg chg="add mod">
          <ac:chgData name="Xie, Shaocheng" userId="b92f5369-f3db-447b-9b48-c8ca994cf226" providerId="ADAL" clId="{4D86FC98-0A16-56A6-B523-EBD715086AB7}" dt="2025-08-30T01:42:40.020" v="140" actId="1076"/>
          <ac:picMkLst>
            <pc:docMk/>
            <pc:sldMk cId="4003262143" sldId="2142534296"/>
            <ac:picMk id="13" creationId="{4626C788-1FD5-B305-DCDD-C4FDFD738C84}"/>
          </ac:picMkLst>
        </pc:picChg>
      </pc:sldChg>
      <pc:sldChg chg="addSp delSp modSp add mod delAnim modAnim">
        <pc:chgData name="Xie, Shaocheng" userId="b92f5369-f3db-447b-9b48-c8ca994cf226" providerId="ADAL" clId="{4D86FC98-0A16-56A6-B523-EBD715086AB7}" dt="2025-08-30T19:55:02.529" v="1068" actId="20577"/>
        <pc:sldMkLst>
          <pc:docMk/>
          <pc:sldMk cId="959584668" sldId="2142534297"/>
        </pc:sldMkLst>
        <pc:spChg chg="add mod">
          <ac:chgData name="Xie, Shaocheng" userId="b92f5369-f3db-447b-9b48-c8ca994cf226" providerId="ADAL" clId="{4D86FC98-0A16-56A6-B523-EBD715086AB7}" dt="2025-08-30T19:45:51.541" v="927"/>
          <ac:spMkLst>
            <pc:docMk/>
            <pc:sldMk cId="959584668" sldId="2142534297"/>
            <ac:spMk id="2" creationId="{F7A46880-DAF3-2F8F-CBDD-1524A2B757B6}"/>
          </ac:spMkLst>
        </pc:spChg>
        <pc:spChg chg="mod">
          <ac:chgData name="Xie, Shaocheng" userId="b92f5369-f3db-447b-9b48-c8ca994cf226" providerId="ADAL" clId="{4D86FC98-0A16-56A6-B523-EBD715086AB7}" dt="2025-08-30T02:58:44.461" v="846" actId="20577"/>
          <ac:spMkLst>
            <pc:docMk/>
            <pc:sldMk cId="959584668" sldId="2142534297"/>
            <ac:spMk id="3" creationId="{3A7273D6-77A8-E80F-9628-3AFE3B3636DA}"/>
          </ac:spMkLst>
        </pc:spChg>
        <pc:spChg chg="add mod">
          <ac:chgData name="Xie, Shaocheng" userId="b92f5369-f3db-447b-9b48-c8ca994cf226" providerId="ADAL" clId="{4D86FC98-0A16-56A6-B523-EBD715086AB7}" dt="2025-08-30T19:55:02.529" v="1068" actId="20577"/>
          <ac:spMkLst>
            <pc:docMk/>
            <pc:sldMk cId="959584668" sldId="2142534297"/>
            <ac:spMk id="4" creationId="{D9B44CE4-251F-4CA2-BAA0-B6FFB1D4AA55}"/>
          </ac:spMkLst>
        </pc:spChg>
        <pc:spChg chg="del">
          <ac:chgData name="Xie, Shaocheng" userId="b92f5369-f3db-447b-9b48-c8ca994cf226" providerId="ADAL" clId="{4D86FC98-0A16-56A6-B523-EBD715086AB7}" dt="2025-08-30T02:38:01.356" v="289" actId="478"/>
          <ac:spMkLst>
            <pc:docMk/>
            <pc:sldMk cId="959584668" sldId="2142534297"/>
            <ac:spMk id="4" creationId="{E31D7F23-C566-295D-2AA5-EE24C0C6DE98}"/>
          </ac:spMkLst>
        </pc:spChg>
        <pc:spChg chg="del">
          <ac:chgData name="Xie, Shaocheng" userId="b92f5369-f3db-447b-9b48-c8ca994cf226" providerId="ADAL" clId="{4D86FC98-0A16-56A6-B523-EBD715086AB7}" dt="2025-08-30T02:38:01.356" v="289" actId="478"/>
          <ac:spMkLst>
            <pc:docMk/>
            <pc:sldMk cId="959584668" sldId="2142534297"/>
            <ac:spMk id="5" creationId="{320F0ECB-E043-2764-D277-C28882F17E3C}"/>
          </ac:spMkLst>
        </pc:spChg>
        <pc:spChg chg="add del mod">
          <ac:chgData name="Xie, Shaocheng" userId="b92f5369-f3db-447b-9b48-c8ca994cf226" providerId="ADAL" clId="{4D86FC98-0A16-56A6-B523-EBD715086AB7}" dt="2025-08-30T02:38:03.958" v="290" actId="478"/>
          <ac:spMkLst>
            <pc:docMk/>
            <pc:sldMk cId="959584668" sldId="2142534297"/>
            <ac:spMk id="7" creationId="{25819E63-F74F-CC0F-747B-F26B095FA279}"/>
          </ac:spMkLst>
        </pc:spChg>
        <pc:spChg chg="del">
          <ac:chgData name="Xie, Shaocheng" userId="b92f5369-f3db-447b-9b48-c8ca994cf226" providerId="ADAL" clId="{4D86FC98-0A16-56A6-B523-EBD715086AB7}" dt="2025-08-30T02:38:56.625" v="294" actId="478"/>
          <ac:spMkLst>
            <pc:docMk/>
            <pc:sldMk cId="959584668" sldId="2142534297"/>
            <ac:spMk id="9" creationId="{013D7599-BAA0-E429-3AB6-AAF0D5EEDEFF}"/>
          </ac:spMkLst>
        </pc:spChg>
        <pc:spChg chg="del">
          <ac:chgData name="Xie, Shaocheng" userId="b92f5369-f3db-447b-9b48-c8ca994cf226" providerId="ADAL" clId="{4D86FC98-0A16-56A6-B523-EBD715086AB7}" dt="2025-08-30T02:38:27.085" v="293" actId="478"/>
          <ac:spMkLst>
            <pc:docMk/>
            <pc:sldMk cId="959584668" sldId="2142534297"/>
            <ac:spMk id="10" creationId="{0949FFEA-C428-8DAA-12CF-1ADCA7E477C3}"/>
          </ac:spMkLst>
        </pc:spChg>
        <pc:spChg chg="del">
          <ac:chgData name="Xie, Shaocheng" userId="b92f5369-f3db-447b-9b48-c8ca994cf226" providerId="ADAL" clId="{4D86FC98-0A16-56A6-B523-EBD715086AB7}" dt="2025-08-30T02:38:01.356" v="289" actId="478"/>
          <ac:spMkLst>
            <pc:docMk/>
            <pc:sldMk cId="959584668" sldId="2142534297"/>
            <ac:spMk id="11" creationId="{5FA1FDDF-628C-E5A7-2626-B7D4B8B647A0}"/>
          </ac:spMkLst>
        </pc:spChg>
        <pc:spChg chg="del">
          <ac:chgData name="Xie, Shaocheng" userId="b92f5369-f3db-447b-9b48-c8ca994cf226" providerId="ADAL" clId="{4D86FC98-0A16-56A6-B523-EBD715086AB7}" dt="2025-08-30T02:55:03.096" v="721" actId="478"/>
          <ac:spMkLst>
            <pc:docMk/>
            <pc:sldMk cId="959584668" sldId="2142534297"/>
            <ac:spMk id="12" creationId="{2D3ABCA1-C6B9-BCED-E464-7BEB95A8A9EE}"/>
          </ac:spMkLst>
        </pc:spChg>
        <pc:spChg chg="del">
          <ac:chgData name="Xie, Shaocheng" userId="b92f5369-f3db-447b-9b48-c8ca994cf226" providerId="ADAL" clId="{4D86FC98-0A16-56A6-B523-EBD715086AB7}" dt="2025-08-30T02:38:56.625" v="294" actId="478"/>
          <ac:spMkLst>
            <pc:docMk/>
            <pc:sldMk cId="959584668" sldId="2142534297"/>
            <ac:spMk id="15" creationId="{0D2CC1E4-16D0-EFE3-5EA4-8C79D09BADB9}"/>
          </ac:spMkLst>
        </pc:spChg>
        <pc:spChg chg="del">
          <ac:chgData name="Xie, Shaocheng" userId="b92f5369-f3db-447b-9b48-c8ca994cf226" providerId="ADAL" clId="{4D86FC98-0A16-56A6-B523-EBD715086AB7}" dt="2025-08-30T02:38:56.625" v="294" actId="478"/>
          <ac:spMkLst>
            <pc:docMk/>
            <pc:sldMk cId="959584668" sldId="2142534297"/>
            <ac:spMk id="16" creationId="{F95BC6B5-F356-72E7-1E7B-6B6CD95F2703}"/>
          </ac:spMkLst>
        </pc:spChg>
        <pc:spChg chg="mod">
          <ac:chgData name="Xie, Shaocheng" userId="b92f5369-f3db-447b-9b48-c8ca994cf226" providerId="ADAL" clId="{4D86FC98-0A16-56A6-B523-EBD715086AB7}" dt="2025-08-30T02:44:01.826" v="524" actId="404"/>
          <ac:spMkLst>
            <pc:docMk/>
            <pc:sldMk cId="959584668" sldId="2142534297"/>
            <ac:spMk id="18" creationId="{5CB82A5D-BDBE-F925-4702-F2F4B6560E6E}"/>
          </ac:spMkLst>
        </pc:spChg>
        <pc:spChg chg="mod">
          <ac:chgData name="Xie, Shaocheng" userId="b92f5369-f3db-447b-9b48-c8ca994cf226" providerId="ADAL" clId="{4D86FC98-0A16-56A6-B523-EBD715086AB7}" dt="2025-08-30T02:56:46.713" v="760" actId="14100"/>
          <ac:spMkLst>
            <pc:docMk/>
            <pc:sldMk cId="959584668" sldId="2142534297"/>
            <ac:spMk id="19" creationId="{EA42CAA2-3949-BD7B-56FA-D232F689EC6B}"/>
          </ac:spMkLst>
        </pc:spChg>
        <pc:spChg chg="del mod">
          <ac:chgData name="Xie, Shaocheng" userId="b92f5369-f3db-447b-9b48-c8ca994cf226" providerId="ADAL" clId="{4D86FC98-0A16-56A6-B523-EBD715086AB7}" dt="2025-08-30T02:54:58.910" v="720" actId="478"/>
          <ac:spMkLst>
            <pc:docMk/>
            <pc:sldMk cId="959584668" sldId="2142534297"/>
            <ac:spMk id="20" creationId="{D533B788-7D2C-89BE-F9A7-EEE50C8972C5}"/>
          </ac:spMkLst>
        </pc:spChg>
        <pc:spChg chg="mod">
          <ac:chgData name="Xie, Shaocheng" userId="b92f5369-f3db-447b-9b48-c8ca994cf226" providerId="ADAL" clId="{4D86FC98-0A16-56A6-B523-EBD715086AB7}" dt="2025-08-30T02:44:06.091" v="525" actId="1076"/>
          <ac:spMkLst>
            <pc:docMk/>
            <pc:sldMk cId="959584668" sldId="2142534297"/>
            <ac:spMk id="25" creationId="{CD528BEA-D4F9-B45F-D0D3-AEAB28D0EBC5}"/>
          </ac:spMkLst>
        </pc:spChg>
        <pc:spChg chg="mod">
          <ac:chgData name="Xie, Shaocheng" userId="b92f5369-f3db-447b-9b48-c8ca994cf226" providerId="ADAL" clId="{4D86FC98-0A16-56A6-B523-EBD715086AB7}" dt="2025-08-30T02:44:01.826" v="524" actId="404"/>
          <ac:spMkLst>
            <pc:docMk/>
            <pc:sldMk cId="959584668" sldId="2142534297"/>
            <ac:spMk id="28" creationId="{73B68E93-4649-26BC-F22E-3CB835F56D25}"/>
          </ac:spMkLst>
        </pc:spChg>
        <pc:spChg chg="mod">
          <ac:chgData name="Xie, Shaocheng" userId="b92f5369-f3db-447b-9b48-c8ca994cf226" providerId="ADAL" clId="{4D86FC98-0A16-56A6-B523-EBD715086AB7}" dt="2025-08-30T02:44:01.826" v="524" actId="404"/>
          <ac:spMkLst>
            <pc:docMk/>
            <pc:sldMk cId="959584668" sldId="2142534297"/>
            <ac:spMk id="29" creationId="{E45CB6B6-E23B-45BF-B401-B60E7493EBEB}"/>
          </ac:spMkLst>
        </pc:spChg>
        <pc:spChg chg="add del mod">
          <ac:chgData name="Xie, Shaocheng" userId="b92f5369-f3db-447b-9b48-c8ca994cf226" providerId="ADAL" clId="{4D86FC98-0A16-56A6-B523-EBD715086AB7}" dt="2025-08-30T02:40:05.021" v="307"/>
          <ac:spMkLst>
            <pc:docMk/>
            <pc:sldMk cId="959584668" sldId="2142534297"/>
            <ac:spMk id="30" creationId="{A0F7B600-CD97-FC6E-E383-B445D63C1131}"/>
          </ac:spMkLst>
        </pc:spChg>
        <pc:spChg chg="add mod">
          <ac:chgData name="Xie, Shaocheng" userId="b92f5369-f3db-447b-9b48-c8ca994cf226" providerId="ADAL" clId="{4D86FC98-0A16-56A6-B523-EBD715086AB7}" dt="2025-08-30T19:06:12.760" v="926" actId="20577"/>
          <ac:spMkLst>
            <pc:docMk/>
            <pc:sldMk cId="959584668" sldId="2142534297"/>
            <ac:spMk id="31" creationId="{AFEECD64-113D-EC34-D185-3235B59F26BF}"/>
          </ac:spMkLst>
        </pc:spChg>
        <pc:spChg chg="add mod">
          <ac:chgData name="Xie, Shaocheng" userId="b92f5369-f3db-447b-9b48-c8ca994cf226" providerId="ADAL" clId="{4D86FC98-0A16-56A6-B523-EBD715086AB7}" dt="2025-08-30T19:05:43.018" v="922" actId="1076"/>
          <ac:spMkLst>
            <pc:docMk/>
            <pc:sldMk cId="959584668" sldId="2142534297"/>
            <ac:spMk id="34" creationId="{5B39FC0C-A609-2323-AA91-A584EA5FC805}"/>
          </ac:spMkLst>
        </pc:spChg>
        <pc:spChg chg="add del mod">
          <ac:chgData name="Xie, Shaocheng" userId="b92f5369-f3db-447b-9b48-c8ca994cf226" providerId="ADAL" clId="{4D86FC98-0A16-56A6-B523-EBD715086AB7}" dt="2025-08-30T02:54:32.272" v="716" actId="478"/>
          <ac:spMkLst>
            <pc:docMk/>
            <pc:sldMk cId="959584668" sldId="2142534297"/>
            <ac:spMk id="35" creationId="{ADE587B1-8E9A-964A-3740-DAE165802CB7}"/>
          </ac:spMkLst>
        </pc:spChg>
        <pc:spChg chg="add mod">
          <ac:chgData name="Xie, Shaocheng" userId="b92f5369-f3db-447b-9b48-c8ca994cf226" providerId="ADAL" clId="{4D86FC98-0A16-56A6-B523-EBD715086AB7}" dt="2025-08-30T19:05:52.551" v="924" actId="1076"/>
          <ac:spMkLst>
            <pc:docMk/>
            <pc:sldMk cId="959584668" sldId="2142534297"/>
            <ac:spMk id="36" creationId="{9D5C6190-F28A-0FBD-0382-88E141CA9831}"/>
          </ac:spMkLst>
        </pc:spChg>
        <pc:grpChg chg="add mod">
          <ac:chgData name="Xie, Shaocheng" userId="b92f5369-f3db-447b-9b48-c8ca994cf226" providerId="ADAL" clId="{4D86FC98-0A16-56A6-B523-EBD715086AB7}" dt="2025-08-30T02:56:56.163" v="761" actId="1076"/>
          <ac:grpSpMkLst>
            <pc:docMk/>
            <pc:sldMk cId="959584668" sldId="2142534297"/>
            <ac:grpSpMk id="8" creationId="{15062E4A-B320-EEFC-80F8-84D86864F2B9}"/>
          </ac:grpSpMkLst>
        </pc:grpChg>
        <pc:picChg chg="del">
          <ac:chgData name="Xie, Shaocheng" userId="b92f5369-f3db-447b-9b48-c8ca994cf226" providerId="ADAL" clId="{4D86FC98-0A16-56A6-B523-EBD715086AB7}" dt="2025-08-30T02:38:01.356" v="289" actId="478"/>
          <ac:picMkLst>
            <pc:docMk/>
            <pc:sldMk cId="959584668" sldId="2142534297"/>
            <ac:picMk id="2" creationId="{651542A1-E0DF-431F-7E3A-793521759963}"/>
          </ac:picMkLst>
        </pc:picChg>
        <pc:picChg chg="del">
          <ac:chgData name="Xie, Shaocheng" userId="b92f5369-f3db-447b-9b48-c8ca994cf226" providerId="ADAL" clId="{4D86FC98-0A16-56A6-B523-EBD715086AB7}" dt="2025-08-30T02:38:56.625" v="294" actId="478"/>
          <ac:picMkLst>
            <pc:docMk/>
            <pc:sldMk cId="959584668" sldId="2142534297"/>
            <ac:picMk id="13" creationId="{C8AE7C80-6714-564F-F22F-C013D3B59B80}"/>
          </ac:picMkLst>
        </pc:picChg>
        <pc:picChg chg="mod">
          <ac:chgData name="Xie, Shaocheng" userId="b92f5369-f3db-447b-9b48-c8ca994cf226" providerId="ADAL" clId="{4D86FC98-0A16-56A6-B523-EBD715086AB7}" dt="2025-08-30T02:38:20.612" v="291"/>
          <ac:picMkLst>
            <pc:docMk/>
            <pc:sldMk cId="959584668" sldId="2142534297"/>
            <ac:picMk id="21" creationId="{36A1B420-6B7E-8C67-8D80-C8A9BFB2FE5B}"/>
          </ac:picMkLst>
        </pc:picChg>
        <pc:picChg chg="mod">
          <ac:chgData name="Xie, Shaocheng" userId="b92f5369-f3db-447b-9b48-c8ca994cf226" providerId="ADAL" clId="{4D86FC98-0A16-56A6-B523-EBD715086AB7}" dt="2025-08-30T02:38:20.612" v="291"/>
          <ac:picMkLst>
            <pc:docMk/>
            <pc:sldMk cId="959584668" sldId="2142534297"/>
            <ac:picMk id="22" creationId="{EBD962B0-378D-A0BC-F178-43DEF7AB4C6F}"/>
          </ac:picMkLst>
        </pc:picChg>
        <pc:picChg chg="mod">
          <ac:chgData name="Xie, Shaocheng" userId="b92f5369-f3db-447b-9b48-c8ca994cf226" providerId="ADAL" clId="{4D86FC98-0A16-56A6-B523-EBD715086AB7}" dt="2025-08-30T02:38:20.612" v="291"/>
          <ac:picMkLst>
            <pc:docMk/>
            <pc:sldMk cId="959584668" sldId="2142534297"/>
            <ac:picMk id="26" creationId="{1D91E585-DA33-2BF2-9A15-2440F25B6128}"/>
          </ac:picMkLst>
        </pc:picChg>
        <pc:picChg chg="mod">
          <ac:chgData name="Xie, Shaocheng" userId="b92f5369-f3db-447b-9b48-c8ca994cf226" providerId="ADAL" clId="{4D86FC98-0A16-56A6-B523-EBD715086AB7}" dt="2025-08-30T02:38:20.612" v="291"/>
          <ac:picMkLst>
            <pc:docMk/>
            <pc:sldMk cId="959584668" sldId="2142534297"/>
            <ac:picMk id="27" creationId="{1610DC24-AE20-7564-780B-2AF11E882C48}"/>
          </ac:picMkLst>
        </pc:picChg>
        <pc:picChg chg="add mod">
          <ac:chgData name="Xie, Shaocheng" userId="b92f5369-f3db-447b-9b48-c8ca994cf226" providerId="ADAL" clId="{4D86FC98-0A16-56A6-B523-EBD715086AB7}" dt="2025-08-30T19:52:10.381" v="961" actId="14100"/>
          <ac:picMkLst>
            <pc:docMk/>
            <pc:sldMk cId="959584668" sldId="2142534297"/>
            <ac:picMk id="32" creationId="{44E1D328-0CEB-9E05-4CEC-963F9FDBAA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15331-A98A-B54E-B7B9-831B8A272296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9A1C2-71BC-F043-A512-0EC267388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1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59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5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1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5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66EB1-5F43-3748-80FC-62DA816FB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19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C7868-102F-4C04-C852-3B4C480FE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E4E3E5-C316-5510-8D5E-F92B57C73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0FF18E-1E25-6E5B-988D-7B7B83ABC0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AC903-204E-0140-0D64-DC31FD1E4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1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86A005-E289-B952-6BB9-31BC3F2D5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431" t="8205" r="7157" b="15571"/>
          <a:stretch/>
        </p:blipFill>
        <p:spPr>
          <a:xfrm>
            <a:off x="-38703" y="0"/>
            <a:ext cx="12269406" cy="693169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9BF56F-9E2B-2BFA-4D56-D02B27EF62B3}"/>
              </a:ext>
            </a:extLst>
          </p:cNvPr>
          <p:cNvSpPr/>
          <p:nvPr userDrawn="1"/>
        </p:nvSpPr>
        <p:spPr bwMode="auto">
          <a:xfrm>
            <a:off x="164193" y="178707"/>
            <a:ext cx="11863614" cy="6500586"/>
          </a:xfrm>
          <a:prstGeom prst="roundRect">
            <a:avLst>
              <a:gd name="adj" fmla="val 2177"/>
            </a:avLst>
          </a:prstGeom>
          <a:gradFill>
            <a:gsLst>
              <a:gs pos="16000">
                <a:schemeClr val="bg1">
                  <a:alpha val="0"/>
                  <a:lumMod val="89000"/>
                  <a:lumOff val="11000"/>
                </a:schemeClr>
              </a:gs>
              <a:gs pos="33000">
                <a:srgbClr val="19244B">
                  <a:alpha val="54594"/>
                </a:srgbClr>
              </a:gs>
              <a:gs pos="48000">
                <a:srgbClr val="19244B">
                  <a:alpha val="87000"/>
                </a:srgbClr>
              </a:gs>
              <a:gs pos="100000">
                <a:srgbClr val="19244B">
                  <a:alpha val="0"/>
                </a:srgbClr>
              </a:gs>
              <a:gs pos="81000">
                <a:srgbClr val="19244B">
                  <a:alpha val="48513"/>
                </a:srgbClr>
              </a:gs>
              <a:gs pos="70000">
                <a:srgbClr val="19244B">
                  <a:alpha val="56000"/>
                </a:srgbClr>
              </a:gs>
            </a:gsLst>
            <a:lin ang="3600092" scaled="1"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6279B5-BD3D-8D46-9654-CC83363B8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43924"/>
            <a:ext cx="10972800" cy="4916351"/>
          </a:xfrm>
        </p:spPr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buClr>
                <a:srgbClr val="2683C6"/>
              </a:buClr>
              <a:defRPr b="0" i="0">
                <a:solidFill>
                  <a:schemeClr val="tx1"/>
                </a:solidFill>
              </a:defRPr>
            </a:lvl1pPr>
            <a:lvl2pPr eaLnBrk="1" latinLnBrk="0" hangingPunct="1">
              <a:spcAft>
                <a:spcPts val="0"/>
              </a:spcAft>
              <a:defRPr b="0" i="0">
                <a:solidFill>
                  <a:schemeClr val="tx1"/>
                </a:solidFill>
              </a:defRPr>
            </a:lvl2pPr>
            <a:lvl3pPr eaLnBrk="1" latinLnBrk="0" hangingPunct="1">
              <a:spcAft>
                <a:spcPts val="0"/>
              </a:spcAft>
              <a:defRPr b="0" i="0">
                <a:solidFill>
                  <a:schemeClr val="tx1"/>
                </a:solidFill>
              </a:defRPr>
            </a:lvl3pPr>
            <a:lvl4pPr eaLnBrk="1" latinLnBrk="0" hangingPunct="1">
              <a:spcAft>
                <a:spcPts val="0"/>
              </a:spcAft>
              <a:defRPr b="0" i="0">
                <a:solidFill>
                  <a:schemeClr val="tx1"/>
                </a:solidFill>
              </a:defRPr>
            </a:lvl4pPr>
            <a:lvl5pPr eaLnBrk="1" latinLnBrk="0" hangingPunct="1">
              <a:spcAft>
                <a:spcPts val="0"/>
              </a:spcAft>
              <a:defRPr b="0" i="0"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5D1B3CF-7785-6DD3-BA74-CB5E50266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0135"/>
            <a:ext cx="10972800" cy="89898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 b="1" i="0">
                <a:latin typeface="Aptos" panose="020B000402020202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280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D88D-F629-8612-26FF-5144C425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CE7576-CC65-F277-E450-C4CF406B1A2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5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16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751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_NACS_colorf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84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4FFB4F7-97CB-83D7-0CFA-D9B52573F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263014"/>
            <a:ext cx="11033785" cy="86841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 i="0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2260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466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EF1B7C-3828-644C-521E-35061D301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11995" b="11995"/>
          <a:stretch/>
        </p:blipFill>
        <p:spPr>
          <a:xfrm>
            <a:off x="0" y="0"/>
            <a:ext cx="12192000" cy="12259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08D650-9CC9-1924-B83A-E9C4D8338FF0}"/>
              </a:ext>
            </a:extLst>
          </p:cNvPr>
          <p:cNvSpPr/>
          <p:nvPr userDrawn="1"/>
        </p:nvSpPr>
        <p:spPr bwMode="auto">
          <a:xfrm>
            <a:off x="0" y="0"/>
            <a:ext cx="12192000" cy="1233604"/>
          </a:xfrm>
          <a:prstGeom prst="rect">
            <a:avLst/>
          </a:prstGeom>
          <a:solidFill>
            <a:srgbClr val="002060">
              <a:alpha val="62000"/>
            </a:srgb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1524"/>
            <a:ext cx="109728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0135"/>
            <a:ext cx="10972800" cy="89898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4FCDFE7F-47C3-D94F-81C5-BB74D836313F}"/>
              </a:ext>
            </a:extLst>
          </p:cNvPr>
          <p:cNvSpPr txBox="1">
            <a:spLocks/>
          </p:cNvSpPr>
          <p:nvPr userDrawn="1"/>
        </p:nvSpPr>
        <p:spPr>
          <a:xfrm>
            <a:off x="8995318" y="6403261"/>
            <a:ext cx="2906751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061FD-A0DA-C134-E90F-015F6D307335}"/>
              </a:ext>
            </a:extLst>
          </p:cNvPr>
          <p:cNvSpPr txBox="1"/>
          <p:nvPr userDrawn="1"/>
        </p:nvSpPr>
        <p:spPr>
          <a:xfrm>
            <a:off x="9718649" y="6549699"/>
            <a:ext cx="19670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LLNL-CFPRES-2012650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D4164-7C48-7B60-B4EE-39F71B3A83F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2875" y="6521884"/>
            <a:ext cx="1484086" cy="2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0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hdr="0" ftr="0" dt="0"/>
  <p:txStyles>
    <p:titleStyle>
      <a:lvl1pPr algn="l" rtl="0" eaLnBrk="1" latinLnBrk="0" hangingPunct="1">
        <a:lnSpc>
          <a:spcPct val="80000"/>
        </a:lnSpc>
        <a:spcBef>
          <a:spcPct val="0"/>
        </a:spcBef>
        <a:buNone/>
        <a:defRPr kumimoji="0" sz="3600" b="1" i="0" kern="1200">
          <a:solidFill>
            <a:schemeClr val="bg1"/>
          </a:solidFill>
          <a:effectLst/>
          <a:latin typeface="+mj-lt"/>
          <a:ea typeface="+mj-ea"/>
          <a:cs typeface="Calibri" panose="020F0502020204030204" pitchFamily="34" charset="0"/>
        </a:defRPr>
      </a:lvl1pPr>
    </p:titleStyle>
    <p:bodyStyle>
      <a:lvl1pPr marL="214313" indent="-171450" algn="l" rtl="0" eaLnBrk="1" latinLnBrk="0" hangingPunct="1">
        <a:lnSpc>
          <a:spcPct val="100000"/>
        </a:lnSpc>
        <a:spcBef>
          <a:spcPts val="1350"/>
        </a:spcBef>
        <a:spcAft>
          <a:spcPts val="0"/>
        </a:spcAft>
        <a:buClr>
          <a:srgbClr val="2683C6"/>
        </a:buClr>
        <a:buSzPct val="100000"/>
        <a:buFont typeface="Wingdings" charset="2"/>
        <a:buChar char="§"/>
        <a:tabLst/>
        <a:defRPr kumimoji="0" sz="2400" b="0" i="0" kern="120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1pPr>
      <a:lvl2pPr marL="471488" indent="-214313" algn="l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b="0" i="0" kern="120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2pPr>
      <a:lvl3pPr marL="600075" indent="-128588" algn="l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b="0" i="0" kern="120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3pPr>
      <a:lvl4pPr marL="771525" indent="-128588" algn="l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b="0" i="0" kern="120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4pPr>
      <a:lvl5pPr marL="942975" indent="-128588" algn="l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Font typeface="Arial"/>
        <a:buChar char="•"/>
        <a:tabLst>
          <a:tab pos="900113" algn="l"/>
        </a:tabLst>
        <a:defRPr kumimoji="0" lang="en-US" sz="1500" b="0" i="0" kern="120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hyperlink" Target="mailto:tang30@llnl.gov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3sm.org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6D71482-2D52-9CA7-3E07-DF5630714B32}"/>
              </a:ext>
            </a:extLst>
          </p:cNvPr>
          <p:cNvSpPr txBox="1">
            <a:spLocks/>
          </p:cNvSpPr>
          <p:nvPr/>
        </p:nvSpPr>
        <p:spPr>
          <a:xfrm>
            <a:off x="244548" y="3531692"/>
            <a:ext cx="11386457" cy="175263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kumimoji="0" sz="3600" b="1" i="0" kern="1200">
                <a:solidFill>
                  <a:schemeClr val="bg1"/>
                </a:solidFill>
                <a:effectLst/>
                <a:latin typeface="+mj-lt"/>
                <a:ea typeface="+mj-ea"/>
                <a:cs typeface="Calibri" panose="020F0502020204030204" pitchFamily="34" charset="0"/>
              </a:defRPr>
            </a:lvl1pPr>
          </a:lstStyle>
          <a:p>
            <a:pPr algn="ctr" defTabSz="914400"/>
            <a:r>
              <a:rPr lang="en-US" sz="5000" dirty="0"/>
              <a:t>E3SM Regionally Refined Model</a:t>
            </a:r>
            <a:br>
              <a:rPr lang="en-US" sz="5000" dirty="0"/>
            </a:br>
            <a:r>
              <a:rPr lang="en-US" sz="5000" dirty="0"/>
              <a:t>and Its Applications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6F0DCE-89AA-7E25-903C-1C018B3E703B}"/>
              </a:ext>
            </a:extLst>
          </p:cNvPr>
          <p:cNvSpPr txBox="1">
            <a:spLocks/>
          </p:cNvSpPr>
          <p:nvPr/>
        </p:nvSpPr>
        <p:spPr>
          <a:xfrm>
            <a:off x="1453530" y="4911584"/>
            <a:ext cx="9402312" cy="1478750"/>
          </a:xfrm>
          <a:prstGeom prst="rect">
            <a:avLst/>
          </a:prstGeom>
        </p:spPr>
        <p:txBody>
          <a:bodyPr lIns="0" rIns="182880" anchor="ctr" anchorCtr="0">
            <a:noAutofit/>
          </a:bodyPr>
          <a:lstStyle>
            <a:lvl1pPr marL="57150" indent="0" algn="r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None/>
              <a:tabLst/>
              <a:defRPr kumimoji="0" sz="1600" b="0" i="0" kern="1200">
                <a:solidFill>
                  <a:schemeClr val="tx1"/>
                </a:solidFill>
                <a:latin typeface="Open Sans" panose="020B0606030504020204" pitchFamily="34" charset="0"/>
                <a:ea typeface="BatangChe" panose="020B0503020000020004" pitchFamily="49" charset="-127"/>
                <a:cs typeface="Open Sans" panose="020B0606030504020204" pitchFamily="34" charset="0"/>
              </a:defRPr>
            </a:lvl1pPr>
            <a:lvl2pPr marL="342900" indent="0" algn="r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None/>
              <a:defRPr kumimoji="0" sz="1600" b="0" i="0" kern="1200">
                <a:solidFill>
                  <a:schemeClr val="tx1"/>
                </a:solidFill>
                <a:latin typeface="Open Sans" panose="020B0606030504020204" pitchFamily="34" charset="0"/>
                <a:ea typeface="BatangChe" panose="020B0503020000020004" pitchFamily="49" charset="-127"/>
                <a:cs typeface="Open Sans" panose="020B0606030504020204" pitchFamily="34" charset="0"/>
              </a:defRPr>
            </a:lvl2pPr>
            <a:lvl3pPr marL="628650" indent="0" algn="r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319785"/>
              </a:buClr>
              <a:buSzPct val="90000"/>
              <a:buFont typeface="Arial" panose="020B0604020202020204" pitchFamily="34" charset="0"/>
              <a:buNone/>
              <a:defRPr kumimoji="0" sz="1600" b="0" i="0" kern="1200">
                <a:solidFill>
                  <a:schemeClr val="tx1"/>
                </a:solidFill>
                <a:latin typeface="Open Sans" panose="020B0606030504020204" pitchFamily="34" charset="0"/>
                <a:ea typeface="BatangChe" panose="020B0503020000020004" pitchFamily="49" charset="-127"/>
                <a:cs typeface="Open Sans" panose="020B0606030504020204" pitchFamily="34" charset="0"/>
              </a:defRPr>
            </a:lvl3pPr>
            <a:lvl4pPr marL="857250" indent="0" algn="r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None/>
              <a:defRPr kumimoji="0" sz="1600" b="0" i="0" kern="1200">
                <a:solidFill>
                  <a:schemeClr val="tx1"/>
                </a:solidFill>
                <a:latin typeface="Open Sans" panose="020B0606030504020204" pitchFamily="34" charset="0"/>
                <a:ea typeface="BatangChe" panose="020B0503020000020004" pitchFamily="49" charset="-127"/>
                <a:cs typeface="Open Sans" panose="020B0606030504020204" pitchFamily="34" charset="0"/>
              </a:defRPr>
            </a:lvl4pPr>
            <a:lvl5pPr marL="1085850" indent="0" algn="r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Font typeface="Arial"/>
              <a:buNone/>
              <a:tabLst>
                <a:tab pos="1200150" algn="l"/>
              </a:tabLst>
              <a:defRPr kumimoji="0" lang="en-US" sz="1600" b="0" i="0" kern="1200">
                <a:solidFill>
                  <a:schemeClr val="tx1"/>
                </a:solidFill>
                <a:latin typeface="Open Sans" panose="020B0606030504020204" pitchFamily="34" charset="0"/>
                <a:ea typeface="BatangChe" panose="020B0503020000020004" pitchFamily="49" charset="-127"/>
                <a:cs typeface="Open Sans" panose="020B060603050402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B00">
                  <a:lumMod val="75000"/>
                </a:srgbClr>
              </a:buClr>
              <a:buSzPct val="90000"/>
              <a:buFont typeface="Wingdings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 panose="020B0004020202020204" pitchFamily="34" charset="0"/>
                <a:ea typeface="BatangChe" panose="020B0503020000020004" pitchFamily="49" charset="-127"/>
                <a:cs typeface="Calibri" panose="020F0502020204030204" pitchFamily="34" charset="0"/>
              </a:rPr>
              <a:t>Qi Tang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SemiBold" panose="020B0004020202020204" pitchFamily="34" charset="0"/>
                <a:ea typeface="BatangChe" panose="020B0503020000020004" pitchFamily="49" charset="-127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tang30@llnl.gov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 panose="020B0004020202020204" pitchFamily="34" charset="0"/>
                <a:ea typeface="BatangChe" panose="020B0503020000020004" pitchFamily="49" charset="-127"/>
                <a:cs typeface="Calibri" panose="020F0502020204030204" pitchFamily="34" charset="0"/>
              </a:rPr>
              <a:t>), Peter Bogenschutz,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 panose="020B0004020202020204" pitchFamily="34" charset="0"/>
                <a:ea typeface="BatangChe" panose="020B0503020000020004" pitchFamily="49" charset="-127"/>
                <a:cs typeface="Calibri" panose="020F0502020204030204" pitchFamily="34" charset="0"/>
              </a:rPr>
              <a:t>Shaocheng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 panose="020B0004020202020204" pitchFamily="34" charset="0"/>
                <a:ea typeface="BatangChe" panose="020B0503020000020004" pitchFamily="49" charset="-127"/>
                <a:cs typeface="Calibri" panose="020F0502020204030204" pitchFamily="34" charset="0"/>
              </a:rPr>
              <a:t> Xie</a:t>
            </a:r>
          </a:p>
          <a:p>
            <a:pPr marL="571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B00">
                  <a:lumMod val="75000"/>
                </a:srgbClr>
              </a:buClr>
              <a:buSzPct val="90000"/>
              <a:buFont typeface="Wingdings" charset="2"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Aptos Light" panose="020B0004020202020204" pitchFamily="34" charset="0"/>
                <a:cs typeface="Calibri" panose="020F0502020204030204" pitchFamily="34" charset="0"/>
              </a:rPr>
              <a:t>Lawrence Livermore National Laboratory, Livermore, CA, USA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Light" panose="020B0004020202020204" pitchFamily="34" charset="0"/>
              <a:ea typeface="BatangChe" panose="020B0503020000020004" pitchFamily="49" charset="-127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975F34-875D-0E9A-3386-2888A3CD92F6}"/>
              </a:ext>
            </a:extLst>
          </p:cNvPr>
          <p:cNvSpPr txBox="1"/>
          <p:nvPr/>
        </p:nvSpPr>
        <p:spPr>
          <a:xfrm>
            <a:off x="168762" y="6396335"/>
            <a:ext cx="11157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This work was performed under the auspices of the U.S. Department of Energy by Lawrence Livermore National Laboratory under contract DE-AC52-07NA27344. LLNL-CFPRES-2012650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396BD-AD89-96C0-63AD-7DAFDF2BF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23" y="194715"/>
            <a:ext cx="7215703" cy="31857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AA732-7F64-9A20-DBD2-4988DCEF932F}"/>
              </a:ext>
            </a:extLst>
          </p:cNvPr>
          <p:cNvSpPr txBox="1"/>
          <p:nvPr/>
        </p:nvSpPr>
        <p:spPr>
          <a:xfrm>
            <a:off x="611320" y="2870876"/>
            <a:ext cx="17325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b="1" dirty="0">
                <a:effectLst/>
                <a:latin typeface="Atlassian Sans"/>
              </a:rPr>
              <a:t>(2024 E3SM Tutorial)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366B96-E5CC-57C9-92C9-6216E7102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11610" r="5288" b="21429"/>
          <a:stretch/>
        </p:blipFill>
        <p:spPr>
          <a:xfrm>
            <a:off x="8667996" y="347528"/>
            <a:ext cx="3211965" cy="6556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Graphic 8">
            <a:hlinkClick r:id="rId6"/>
            <a:extLst>
              <a:ext uri="{FF2B5EF4-FFF2-40B4-BE49-F238E27FC236}">
                <a16:creationId xmlns:a16="http://schemas.microsoft.com/office/drawing/2014/main" id="{0D283223-2F42-19AA-6F1B-5ED553863C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5220" y="1125168"/>
            <a:ext cx="2254741" cy="1352845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799442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31C11-7896-9519-9483-CE2461510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DA5F36-0EA2-38A8-0C25-4574A94FA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50" y="5216666"/>
            <a:ext cx="6445347" cy="164133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/>
              <a:t>3-km CARRM generally has a good representation of the AR-generated precipitation in CA</a:t>
            </a:r>
          </a:p>
          <a:p>
            <a:r>
              <a:rPr lang="en-US" dirty="0"/>
              <a:t>A small 3 km patch can capture the fine-scale regional distributions that are controlled largely by the fine-scale topography of the state.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C7CA03-17AF-F058-BDD7-1B1AFB5AD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California atmospheric river (AR) in CARRM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68FBA6-E3B1-2823-2914-19B3B4BFD82C}"/>
              </a:ext>
            </a:extLst>
          </p:cNvPr>
          <p:cNvSpPr txBox="1"/>
          <p:nvPr/>
        </p:nvSpPr>
        <p:spPr>
          <a:xfrm>
            <a:off x="9755945" y="796247"/>
            <a:ext cx="23338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Bogenschutz et al., 2024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973593C-1292-7502-B2BF-5C07713F8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18" y="1241687"/>
            <a:ext cx="4373196" cy="385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FF1CF8C-8D2A-F0EE-59CB-433D09BC1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830" y="1312883"/>
            <a:ext cx="4387420" cy="50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161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2B1A4A-918D-1D7E-7E82-05B9C8186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8754"/>
            <a:ext cx="10972800" cy="33855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first-of-its-kind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multiscale Pyrocumulonimbus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pyroCb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simulation framework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5F0082-E8EC-9FB6-0005-A99699A2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Wildfires in enhanced CARRM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2247AF-3781-E5FC-C1FC-7E29675C98D4}"/>
              </a:ext>
            </a:extLst>
          </p:cNvPr>
          <p:cNvSpPr txBox="1"/>
          <p:nvPr/>
        </p:nvSpPr>
        <p:spPr>
          <a:xfrm>
            <a:off x="10684411" y="796247"/>
            <a:ext cx="14053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Ke et al., 2025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B7E5A3A-C252-16F2-31AC-186EA1BF1DF5}"/>
              </a:ext>
            </a:extLst>
          </p:cNvPr>
          <p:cNvSpPr txBox="1">
            <a:spLocks/>
          </p:cNvSpPr>
          <p:nvPr/>
        </p:nvSpPr>
        <p:spPr>
          <a:xfrm>
            <a:off x="522850" y="5543838"/>
            <a:ext cx="10972800" cy="948402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214313" indent="-171450" algn="l" rtl="0" eaLnBrk="1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2683C6"/>
              </a:buClr>
              <a:buSzPct val="100000"/>
              <a:buFont typeface="Wingdings" charset="2"/>
              <a:buChar char="§"/>
              <a:tabLst/>
              <a:defRPr kumimoji="0" sz="24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  <a:lvl2pPr marL="471488" indent="-214313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2pPr>
            <a:lvl3pPr marL="60007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3pPr>
            <a:lvl4pPr marL="77152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4pPr>
            <a:lvl5pPr marL="94297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900113" algn="l"/>
              </a:tabLst>
              <a:defRPr kumimoji="0" lang="en-US" sz="15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Incorporated a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 rise model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a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water vapor transport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scheme.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Developed a high-resolution (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m, hourly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dataset of fire radiative power, emissions, and sensible heat flux using satellite observations for surface boundary conditions.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785D5-B1E1-A428-D54E-D21A09C67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168" y="1922794"/>
            <a:ext cx="7897754" cy="35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50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C1A77-805C-8073-F91C-5C81DA45D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6B3A67-AAE3-87A9-454F-976F21FE0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PyroCb</a:t>
            </a:r>
            <a:r>
              <a:rPr lang="en-US" dirty="0"/>
              <a:t> during 2020 Creek Fire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1A3D0-2EAC-BF0F-DB82-ED08887785AB}"/>
              </a:ext>
            </a:extLst>
          </p:cNvPr>
          <p:cNvSpPr txBox="1"/>
          <p:nvPr/>
        </p:nvSpPr>
        <p:spPr>
          <a:xfrm>
            <a:off x="10684411" y="796247"/>
            <a:ext cx="14053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Ke et al., 2025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8C91024-F785-3E05-A99E-9019A47932A0}"/>
              </a:ext>
            </a:extLst>
          </p:cNvPr>
          <p:cNvSpPr txBox="1">
            <a:spLocks/>
          </p:cNvSpPr>
          <p:nvPr/>
        </p:nvSpPr>
        <p:spPr>
          <a:xfrm>
            <a:off x="3229641" y="5365959"/>
            <a:ext cx="8860161" cy="1090246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214313" indent="-171450" algn="l" rtl="0" eaLnBrk="1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2683C6"/>
              </a:buClr>
              <a:buSzPct val="100000"/>
              <a:buFont typeface="Wingdings" charset="2"/>
              <a:buChar char="§"/>
              <a:tabLst/>
              <a:defRPr kumimoji="0" sz="24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  <a:lvl2pPr marL="471488" indent="-214313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2pPr>
            <a:lvl3pPr marL="60007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3pPr>
            <a:lvl4pPr marL="77152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4pPr>
            <a:lvl5pPr marL="94297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900113" algn="l"/>
              </a:tabLst>
              <a:defRPr kumimoji="0" lang="en-US" sz="15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Successfully reproduces many </a:t>
            </a:r>
            <a:r>
              <a:rPr lang="en-US" dirty="0" err="1"/>
              <a:t>pyroCb</a:t>
            </a:r>
            <a:r>
              <a:rPr lang="en-US" dirty="0"/>
              <a:t> features, including cloud height, spatiotemporal evolution, and convective intensity</a:t>
            </a:r>
          </a:p>
          <a:p>
            <a:r>
              <a:rPr lang="en-US" dirty="0"/>
              <a:t>Reveals vertical transport of ambient near-surface water vapor as a key factor.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B3269C-EDD8-A48E-DAD7-9D5D88EF6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93" t="2682" r="2170" b="58782"/>
          <a:stretch/>
        </p:blipFill>
        <p:spPr>
          <a:xfrm>
            <a:off x="609600" y="1355225"/>
            <a:ext cx="2013410" cy="24076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0F993-4B0A-1924-0F3E-5E2A8517F442}"/>
              </a:ext>
            </a:extLst>
          </p:cNvPr>
          <p:cNvSpPr txBox="1"/>
          <p:nvPr/>
        </p:nvSpPr>
        <p:spPr>
          <a:xfrm>
            <a:off x="1474051" y="1414663"/>
            <a:ext cx="10857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(Lareau 2022)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0B2ECC1-090C-2379-EF98-D1C560D92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5" y="3998994"/>
            <a:ext cx="2505568" cy="26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59E8DE-1D8B-0190-3956-44DC83E674B6}"/>
              </a:ext>
            </a:extLst>
          </p:cNvPr>
          <p:cNvSpPr txBox="1"/>
          <p:nvPr/>
        </p:nvSpPr>
        <p:spPr>
          <a:xfrm>
            <a:off x="29919" y="6596390"/>
            <a:ext cx="316861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b="0" dirty="0">
                <a:solidFill>
                  <a:srgbClr val="0D405F"/>
                </a:solidFill>
                <a:effectLst/>
                <a:latin typeface="Inter"/>
              </a:rPr>
              <a:t>https://</a:t>
            </a:r>
            <a:r>
              <a:rPr lang="en-US" sz="1100" b="0" dirty="0" err="1">
                <a:solidFill>
                  <a:srgbClr val="0D405F"/>
                </a:solidFill>
                <a:effectLst/>
                <a:latin typeface="Inter"/>
              </a:rPr>
              <a:t>en.wikipedia.org</a:t>
            </a:r>
            <a:r>
              <a:rPr lang="en-US" sz="1100" b="0" dirty="0">
                <a:solidFill>
                  <a:srgbClr val="0D405F"/>
                </a:solidFill>
                <a:effectLst/>
                <a:latin typeface="Inter"/>
              </a:rPr>
              <a:t>/wiki/</a:t>
            </a:r>
            <a:r>
              <a:rPr lang="en-US" sz="1100" b="0" dirty="0" err="1">
                <a:solidFill>
                  <a:srgbClr val="0D405F"/>
                </a:solidFill>
                <a:effectLst/>
                <a:latin typeface="Inter"/>
              </a:rPr>
              <a:t>Creek_Fire</a:t>
            </a:r>
            <a:r>
              <a:rPr lang="en-US" sz="1100" b="0" dirty="0">
                <a:solidFill>
                  <a:srgbClr val="0D405F"/>
                </a:solidFill>
                <a:effectLst/>
                <a:latin typeface="Inter"/>
              </a:rPr>
              <a:t>_(2020)</a:t>
            </a:r>
            <a:endParaRPr lang="en-US" sz="1100" dirty="0"/>
          </a:p>
        </p:txBody>
      </p:sp>
      <p:pic>
        <p:nvPicPr>
          <p:cNvPr id="13" name="Picture 2" descr="Details are in the caption following the image">
            <a:extLst>
              <a:ext uri="{FF2B5EF4-FFF2-40B4-BE49-F238E27FC236}">
                <a16:creationId xmlns:a16="http://schemas.microsoft.com/office/drawing/2014/main" id="{B821EE50-A072-5961-4944-34B52CDF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37" y="1585067"/>
            <a:ext cx="8724655" cy="339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890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45310-15B1-FFD6-B178-472A194E1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A6742D-5BA6-BEEB-737E-FDD880258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PyroCb</a:t>
            </a:r>
            <a:r>
              <a:rPr lang="en-US" dirty="0"/>
              <a:t> during 2020 Creek Fire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14DD50-83CB-FCB1-A6D6-0D080AE6E218}"/>
              </a:ext>
            </a:extLst>
          </p:cNvPr>
          <p:cNvSpPr txBox="1"/>
          <p:nvPr/>
        </p:nvSpPr>
        <p:spPr>
          <a:xfrm>
            <a:off x="10684411" y="796247"/>
            <a:ext cx="14053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Ke et al., 2025</a:t>
            </a:r>
          </a:p>
        </p:txBody>
      </p:sp>
      <p:pic>
        <p:nvPicPr>
          <p:cNvPr id="2" name="Picture 2" descr="Details are in the caption following the image">
            <a:extLst>
              <a:ext uri="{FF2B5EF4-FFF2-40B4-BE49-F238E27FC236}">
                <a16:creationId xmlns:a16="http://schemas.microsoft.com/office/drawing/2014/main" id="{544A64F9-1EA5-F85F-0C2F-058DD9377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49" y="1403890"/>
            <a:ext cx="7788271" cy="51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66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FCCA6-89C1-9B57-1816-43EAA6904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C3CA9C-967E-5395-F3AB-52C4623C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Developed 3-km East Asia Island RRM</a:t>
            </a:r>
            <a:br>
              <a:rPr lang="en-US" dirty="0"/>
            </a:br>
            <a:r>
              <a:rPr lang="en-US" dirty="0"/>
              <a:t>Trilateral project among LLNL, KIST, and JAMSTEC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41AED7-1DAE-76EB-12F4-B917F372C349}"/>
              </a:ext>
            </a:extLst>
          </p:cNvPr>
          <p:cNvGrpSpPr/>
          <p:nvPr/>
        </p:nvGrpSpPr>
        <p:grpSpPr>
          <a:xfrm>
            <a:off x="169627" y="2604499"/>
            <a:ext cx="5926373" cy="2296115"/>
            <a:chOff x="579279" y="3649286"/>
            <a:chExt cx="6489861" cy="25698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58485A-6D85-6AD9-C12A-BF1F756EE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279" y="3649286"/>
              <a:ext cx="2688810" cy="25698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6845F1-422D-D0C3-7964-C52690F3F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6268" y="3649286"/>
              <a:ext cx="3192872" cy="2569804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8FEA50-8583-BC15-C6B6-766CC53903D5}"/>
                </a:ext>
              </a:extLst>
            </p:cNvPr>
            <p:cNvCxnSpPr>
              <a:cxnSpLocks/>
            </p:cNvCxnSpPr>
            <p:nvPr/>
          </p:nvCxnSpPr>
          <p:spPr>
            <a:xfrm>
              <a:off x="2014917" y="5171090"/>
              <a:ext cx="2111585" cy="626041"/>
            </a:xfrm>
            <a:prstGeom prst="line">
              <a:avLst/>
            </a:prstGeom>
            <a:ln w="508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2E8757-782A-7767-8832-8F81FBA41C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4917" y="4072083"/>
              <a:ext cx="2111585" cy="626041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" name="TMQ_overlay_movie.mp4">
            <a:hlinkClick r:id="" action="ppaction://media"/>
            <a:extLst>
              <a:ext uri="{FF2B5EF4-FFF2-40B4-BE49-F238E27FC236}">
                <a16:creationId xmlns:a16="http://schemas.microsoft.com/office/drawing/2014/main" id="{C33F3CD2-4C2F-686C-8739-9BA522C41C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9961" y="2445973"/>
            <a:ext cx="3732834" cy="261316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3BCCFBA-9A09-0550-C93A-93D691D2DA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60982" y="3512089"/>
            <a:ext cx="2732410" cy="101150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Typhoon </a:t>
            </a:r>
            <a:r>
              <a:rPr lang="en-US" sz="2000" dirty="0" err="1">
                <a:solidFill>
                  <a:schemeClr val="tx1"/>
                </a:solidFill>
              </a:rPr>
              <a:t>Hinnamnor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September 2022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65E9A6D-4902-D45B-19B2-CFB6FE33DB0E}"/>
              </a:ext>
            </a:extLst>
          </p:cNvPr>
          <p:cNvSpPr txBox="1">
            <a:spLocks/>
          </p:cNvSpPr>
          <p:nvPr/>
        </p:nvSpPr>
        <p:spPr>
          <a:xfrm>
            <a:off x="609600" y="1710963"/>
            <a:ext cx="11318808" cy="469768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214313" indent="-171450" algn="l" rtl="0" eaLnBrk="1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2683C6"/>
              </a:buClr>
              <a:buSzPct val="100000"/>
              <a:buFont typeface="Wingdings" charset="2"/>
              <a:buChar char="§"/>
              <a:tabLst/>
              <a:defRPr kumimoji="0" sz="24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  <a:lvl2pPr marL="471488" indent="-214313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2pPr>
            <a:lvl3pPr marL="60007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3pPr>
            <a:lvl4pPr marL="77152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4pPr>
            <a:lvl5pPr marL="94297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900113" algn="l"/>
              </a:tabLst>
              <a:defRPr kumimoji="0" lang="en-US" sz="15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levels of resolutions (e.g.,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km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Malgun Gothic" panose="020B0503020000020004" pitchFamily="34" charset="-127"/>
                <a:sym typeface="Wingdings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12.5 km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Malgun Gothic" panose="020B0503020000020004" pitchFamily="34" charset="-127"/>
                <a:sym typeface="Wingdings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with transition zones in between. 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742FE85-28B8-E004-5798-113D30AFFD5A}"/>
              </a:ext>
            </a:extLst>
          </p:cNvPr>
          <p:cNvSpPr txBox="1">
            <a:spLocks/>
          </p:cNvSpPr>
          <p:nvPr/>
        </p:nvSpPr>
        <p:spPr>
          <a:xfrm>
            <a:off x="609600" y="5385183"/>
            <a:ext cx="11318808" cy="8467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4313" indent="-171450" algn="l" rtl="0" eaLnBrk="1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2683C6"/>
              </a:buClr>
              <a:buSzPct val="100000"/>
              <a:buFont typeface="Wingdings" charset="2"/>
              <a:buChar char="§"/>
              <a:tabLst/>
              <a:defRPr kumimoji="0" sz="24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  <a:lvl2pPr marL="471488" indent="-214313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2pPr>
            <a:lvl3pPr marL="60007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3pPr>
            <a:lvl4pPr marL="77152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4pPr>
            <a:lvl5pPr marL="94297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900113" algn="l"/>
              </a:tabLst>
              <a:defRPr kumimoji="0" lang="en-US" sz="15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initial test represents Typhoon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Hinnamnor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reasonably well.</a:t>
            </a:r>
          </a:p>
        </p:txBody>
      </p:sp>
    </p:spTree>
    <p:extLst>
      <p:ext uri="{BB962C8B-B14F-4D97-AF65-F5344CB8AC3E}">
        <p14:creationId xmlns:p14="http://schemas.microsoft.com/office/powerpoint/2010/main" val="7659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84FD26-4BB2-35A1-94D9-4004ECD86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E3SM regionally refined model (RRM) is efficient for high-resolution simulations. Official releases use </a:t>
            </a:r>
            <a:r>
              <a:rPr lang="en-US" dirty="0">
                <a:solidFill>
                  <a:srgbClr val="0432FF"/>
                </a:solidFill>
              </a:rPr>
              <a:t>25-km</a:t>
            </a:r>
            <a:r>
              <a:rPr lang="en-US" dirty="0"/>
              <a:t> finest grid spacing  with regional improvements.</a:t>
            </a:r>
          </a:p>
          <a:p>
            <a:endParaRPr lang="en-US" dirty="0"/>
          </a:p>
          <a:p>
            <a:r>
              <a:rPr lang="en-US" dirty="0"/>
              <a:t>Extending to a </a:t>
            </a:r>
            <a:r>
              <a:rPr lang="en-US" dirty="0">
                <a:solidFill>
                  <a:srgbClr val="0432FF"/>
                </a:solidFill>
              </a:rPr>
              <a:t>convection-permitting scale (3 km)</a:t>
            </a:r>
            <a:r>
              <a:rPr lang="en-US" dirty="0"/>
              <a:t>, RRM demonstrates great advantages in representing California (CA) future climate and atmospheric river.</a:t>
            </a:r>
          </a:p>
          <a:p>
            <a:endParaRPr lang="en-US" dirty="0"/>
          </a:p>
          <a:p>
            <a:r>
              <a:rPr lang="en-US" dirty="0"/>
              <a:t>With further improved physics, </a:t>
            </a:r>
            <a:r>
              <a:rPr lang="en-US" dirty="0">
                <a:solidFill>
                  <a:srgbClr val="0432FF"/>
                </a:solidFill>
              </a:rPr>
              <a:t>3-km</a:t>
            </a:r>
            <a:r>
              <a:rPr lang="en-US" dirty="0"/>
              <a:t> RRM simulates pyrocumulonimbus (</a:t>
            </a:r>
            <a:r>
              <a:rPr lang="en-US" dirty="0" err="1"/>
              <a:t>pyroCb</a:t>
            </a:r>
            <a:r>
              <a:rPr lang="en-US" dirty="0"/>
              <a:t>) thunderstorm triggered by intense wildfires.</a:t>
            </a:r>
          </a:p>
          <a:p>
            <a:endParaRPr lang="en-US" dirty="0"/>
          </a:p>
          <a:p>
            <a:r>
              <a:rPr lang="en-US" dirty="0"/>
              <a:t>A new 3-km RRM (centered at East Asia Islands) developed and tested for the trilateral project to study aerosols and their impacts on environment.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E21B82-ABAD-7CE9-8501-E1DC4FAAC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1721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2819-CCA9-B18F-07E3-7E62B5CD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381" y="369668"/>
            <a:ext cx="8959237" cy="502156"/>
          </a:xfrm>
          <a:solidFill>
            <a:schemeClr val="bg2">
              <a:alpha val="74768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Why Regionally Refined Model (RRM)?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4D0F2-0DA9-DB93-6BD9-3C5D1E42C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1737676"/>
            <a:ext cx="10972800" cy="1802967"/>
          </a:xfrm>
        </p:spPr>
        <p:txBody>
          <a:bodyPr/>
          <a:lstStyle/>
          <a:p>
            <a:r>
              <a:rPr lang="en-US" dirty="0"/>
              <a:t>A computationally efficient configuration: ~10-20% of uniform high-res model</a:t>
            </a:r>
          </a:p>
          <a:p>
            <a:r>
              <a:rPr lang="en-US" dirty="0"/>
              <a:t>High-resolution (high-res) over regions of interest</a:t>
            </a:r>
          </a:p>
          <a:p>
            <a:r>
              <a:rPr lang="en-US" dirty="0"/>
              <a:t>Long (centuries) and ensemble simulations (internal variability, extremes)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CC54BA-5F28-DAC3-5393-BB975149EBED}"/>
              </a:ext>
            </a:extLst>
          </p:cNvPr>
          <p:cNvSpPr txBox="1"/>
          <p:nvPr/>
        </p:nvSpPr>
        <p:spPr>
          <a:xfrm>
            <a:off x="8587767" y="4119534"/>
            <a:ext cx="25936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costs of EAMv1 atmosphere-only cases </a:t>
            </a:r>
            <a:r>
              <a:rPr lang="en-US" sz="1400" dirty="0">
                <a:solidFill>
                  <a:srgbClr val="C00000"/>
                </a:solidFill>
              </a:rPr>
              <a:t>(Tang et al., 2019)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3BB17E-10D5-53A4-19A3-ED12EB5D6E51}"/>
              </a:ext>
            </a:extLst>
          </p:cNvPr>
          <p:cNvGrpSpPr/>
          <p:nvPr/>
        </p:nvGrpSpPr>
        <p:grpSpPr>
          <a:xfrm>
            <a:off x="556931" y="3963843"/>
            <a:ext cx="7822189" cy="1362978"/>
            <a:chOff x="924995" y="1800042"/>
            <a:chExt cx="7822189" cy="13629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6BCA84-D103-3E36-F6D3-59B8F4213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995" y="1876090"/>
              <a:ext cx="7772400" cy="12433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44D481-F4E9-1336-7427-AA8071A94E5A}"/>
                </a:ext>
              </a:extLst>
            </p:cNvPr>
            <p:cNvSpPr/>
            <p:nvPr/>
          </p:nvSpPr>
          <p:spPr>
            <a:xfrm>
              <a:off x="7643003" y="1800042"/>
              <a:ext cx="1104181" cy="1362978"/>
            </a:xfrm>
            <a:prstGeom prst="rect">
              <a:avLst/>
            </a:prstGeom>
            <a:noFill/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6DA442-1735-61A3-91B2-637C0D5B5AB9}"/>
                </a:ext>
              </a:extLst>
            </p:cNvPr>
            <p:cNvSpPr/>
            <p:nvPr/>
          </p:nvSpPr>
          <p:spPr>
            <a:xfrm>
              <a:off x="6096000" y="1800042"/>
              <a:ext cx="678611" cy="1362978"/>
            </a:xfrm>
            <a:prstGeom prst="rect">
              <a:avLst/>
            </a:prstGeom>
            <a:noFill/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9307197-16CF-CE8E-5A60-03A04F5FF799}"/>
              </a:ext>
            </a:extLst>
          </p:cNvPr>
          <p:cNvSpPr txBox="1"/>
          <p:nvPr/>
        </p:nvSpPr>
        <p:spPr>
          <a:xfrm>
            <a:off x="8379120" y="4984449"/>
            <a:ext cx="3664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/>
              <a:t>SYPD – simulation years per wall-clock day</a:t>
            </a:r>
          </a:p>
        </p:txBody>
      </p:sp>
    </p:spTree>
    <p:extLst>
      <p:ext uri="{BB962C8B-B14F-4D97-AF65-F5344CB8AC3E}">
        <p14:creationId xmlns:p14="http://schemas.microsoft.com/office/powerpoint/2010/main" val="331592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F60DF7-1380-CF4B-6338-DC6ABF500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565" y="4524533"/>
            <a:ext cx="2461037" cy="1855959"/>
          </a:xfrm>
          <a:prstGeom prst="rect">
            <a:avLst/>
          </a:prstGeom>
        </p:spPr>
      </p:pic>
      <p:pic>
        <p:nvPicPr>
          <p:cNvPr id="5" name="Picture 4" descr="A picture containing ball, game, hat&#10;&#10;Description automatically generated">
            <a:extLst>
              <a:ext uri="{FF2B5EF4-FFF2-40B4-BE49-F238E27FC236}">
                <a16:creationId xmlns:a16="http://schemas.microsoft.com/office/drawing/2014/main" id="{B792BB38-D00E-8CA0-7CFC-52C577DC9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749" y="2034577"/>
            <a:ext cx="2062219" cy="1983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2DEA5-33E3-0913-AE5A-8EA651F52E58}"/>
              </a:ext>
            </a:extLst>
          </p:cNvPr>
          <p:cNvSpPr txBox="1"/>
          <p:nvPr/>
        </p:nvSpPr>
        <p:spPr>
          <a:xfrm>
            <a:off x="8768534" y="1532858"/>
            <a:ext cx="332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Atm, Land (25 -&gt; 100 km)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9FCAD0-413D-46B0-2FE0-EC1C2D6EC3DA}"/>
              </a:ext>
            </a:extLst>
          </p:cNvPr>
          <p:cNvSpPr txBox="1"/>
          <p:nvPr/>
        </p:nvSpPr>
        <p:spPr>
          <a:xfrm>
            <a:off x="8504511" y="4071074"/>
            <a:ext cx="3585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Ocean, Sea ice (14 -&gt; 60 km)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080DCA-E837-2EBF-5731-32BCAB5ABBCD}"/>
              </a:ext>
            </a:extLst>
          </p:cNvPr>
          <p:cNvSpPr txBox="1">
            <a:spLocks/>
          </p:cNvSpPr>
          <p:nvPr/>
        </p:nvSpPr>
        <p:spPr>
          <a:xfrm>
            <a:off x="1876706" y="374323"/>
            <a:ext cx="8438587" cy="530988"/>
          </a:xfrm>
          <a:prstGeom prst="rect">
            <a:avLst/>
          </a:prstGeom>
          <a:solidFill>
            <a:schemeClr val="bg2">
              <a:alpha val="74768"/>
            </a:schemeClr>
          </a:solidFill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E3SMv2 North American RRM (NARRM)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E1F227-C2A2-083D-52EC-8F09492A115F}"/>
              </a:ext>
            </a:extLst>
          </p:cNvPr>
          <p:cNvSpPr txBox="1"/>
          <p:nvPr/>
        </p:nvSpPr>
        <p:spPr>
          <a:xfrm>
            <a:off x="10494803" y="796247"/>
            <a:ext cx="15949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Tang et al., 2023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F07378-27CE-7989-B611-EBE5ED7D8A14}"/>
              </a:ext>
            </a:extLst>
          </p:cNvPr>
          <p:cNvSpPr txBox="1">
            <a:spLocks/>
          </p:cNvSpPr>
          <p:nvPr/>
        </p:nvSpPr>
        <p:spPr>
          <a:xfrm>
            <a:off x="476184" y="1482509"/>
            <a:ext cx="7990084" cy="5116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RRM in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major components, accomplished CMIP6 climate simulation campaign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 achievements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Improved climate at refined mesh without degrading the fidelity over low-res (LR) mesh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Novel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hybrid timestep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strategy in EAM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dt = high-res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dycore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+ LR physics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Avoids recalibration beyond v2.LR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 time-truncation errors at 25 km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Efficient throughput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SYPD on Chrysalis)</a:t>
            </a:r>
          </a:p>
        </p:txBody>
      </p:sp>
    </p:spTree>
    <p:extLst>
      <p:ext uri="{BB962C8B-B14F-4D97-AF65-F5344CB8AC3E}">
        <p14:creationId xmlns:p14="http://schemas.microsoft.com/office/powerpoint/2010/main" val="3590984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9F4F6-97EC-B3AD-D6CC-98AE22D41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14" y="5758222"/>
            <a:ext cx="11339121" cy="107550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dirty="0"/>
              <a:t>Left: global </a:t>
            </a:r>
            <a:r>
              <a:rPr lang="en-US" sz="2000" dirty="0">
                <a:solidFill>
                  <a:srgbClr val="C00000"/>
                </a:solidFill>
              </a:rPr>
              <a:t>NARRM</a:t>
            </a:r>
            <a:r>
              <a:rPr lang="en-US" sz="2000" dirty="0"/>
              <a:t> climatology is the same as or slightly better than its </a:t>
            </a:r>
            <a:r>
              <a:rPr lang="en-US" sz="2000" dirty="0">
                <a:solidFill>
                  <a:srgbClr val="0432FF"/>
                </a:solidFill>
              </a:rPr>
              <a:t>low-resolution (LR)</a:t>
            </a:r>
            <a:r>
              <a:rPr lang="en-US" sz="2000" dirty="0"/>
              <a:t> counterpart compared to observations and CMIP6 models.</a:t>
            </a:r>
          </a:p>
          <a:p>
            <a:r>
              <a:rPr lang="en-US" sz="2000" dirty="0"/>
              <a:t>Right: NARRM and LR have similar climate sensitivities and feedbacks.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BC80C-88BA-DC12-EF3F-8FB242AE2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14" y="1259256"/>
            <a:ext cx="5184670" cy="4348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47BF0E-2A50-F6BC-C2D8-73406416E2FD}"/>
              </a:ext>
            </a:extLst>
          </p:cNvPr>
          <p:cNvSpPr txBox="1"/>
          <p:nvPr/>
        </p:nvSpPr>
        <p:spPr>
          <a:xfrm>
            <a:off x="4907488" y="2876543"/>
            <a:ext cx="99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Worse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BCA692-41FC-B6D5-B79D-4D7695D392E5}"/>
              </a:ext>
            </a:extLst>
          </p:cNvPr>
          <p:cNvSpPr txBox="1"/>
          <p:nvPr/>
        </p:nvSpPr>
        <p:spPr>
          <a:xfrm>
            <a:off x="4907488" y="4502006"/>
            <a:ext cx="99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Better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5A5B78-E67A-D065-0ED6-A89A325C16D4}"/>
              </a:ext>
            </a:extLst>
          </p:cNvPr>
          <p:cNvCxnSpPr/>
          <p:nvPr/>
        </p:nvCxnSpPr>
        <p:spPr>
          <a:xfrm>
            <a:off x="5348847" y="3222653"/>
            <a:ext cx="0" cy="1279353"/>
          </a:xfrm>
          <a:prstGeom prst="straightConnector1">
            <a:avLst/>
          </a:prstGeom>
          <a:ln w="38100" cmpd="sng">
            <a:solidFill>
              <a:srgbClr val="0432FF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85F9D34D-6D56-4A5F-C280-036742169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840" y="1249879"/>
            <a:ext cx="6152969" cy="4462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9A468A-5C48-9F04-A887-BD8A563BC2B3}"/>
              </a:ext>
            </a:extLst>
          </p:cNvPr>
          <p:cNvSpPr txBox="1"/>
          <p:nvPr/>
        </p:nvSpPr>
        <p:spPr>
          <a:xfrm>
            <a:off x="6218920" y="1452537"/>
            <a:ext cx="525543" cy="369332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LR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6EA917-A54D-8B42-EE29-7BAB75826090}"/>
              </a:ext>
            </a:extLst>
          </p:cNvPr>
          <p:cNvSpPr txBox="1"/>
          <p:nvPr/>
        </p:nvSpPr>
        <p:spPr>
          <a:xfrm>
            <a:off x="9360649" y="1459071"/>
            <a:ext cx="1047555" cy="369332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NARRM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312F6-B3F6-11B2-A4EF-59ACECADCC87}"/>
              </a:ext>
            </a:extLst>
          </p:cNvPr>
          <p:cNvSpPr txBox="1"/>
          <p:nvPr/>
        </p:nvSpPr>
        <p:spPr>
          <a:xfrm>
            <a:off x="10224611" y="672876"/>
            <a:ext cx="18332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Tang et al., 2023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14CCAC-6DF8-2DBF-2868-47D931F87E4C}"/>
              </a:ext>
            </a:extLst>
          </p:cNvPr>
          <p:cNvSpPr txBox="1">
            <a:spLocks/>
          </p:cNvSpPr>
          <p:nvPr/>
        </p:nvSpPr>
        <p:spPr>
          <a:xfrm>
            <a:off x="1856241" y="362163"/>
            <a:ext cx="8086001" cy="530988"/>
          </a:xfrm>
          <a:prstGeom prst="rect">
            <a:avLst/>
          </a:prstGeom>
          <a:solidFill>
            <a:schemeClr val="bg2">
              <a:alpha val="74768"/>
            </a:schemeClr>
          </a:solidFill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Global results</a:t>
            </a:r>
          </a:p>
        </p:txBody>
      </p:sp>
    </p:spTree>
    <p:extLst>
      <p:ext uri="{BB962C8B-B14F-4D97-AF65-F5344CB8AC3E}">
        <p14:creationId xmlns:p14="http://schemas.microsoft.com/office/powerpoint/2010/main" val="3200066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9F4F6-97EC-B3AD-D6CC-98AE22D41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654" y="1257464"/>
            <a:ext cx="5450451" cy="1416793"/>
          </a:xfrm>
        </p:spPr>
        <p:txBody>
          <a:bodyPr>
            <a:noAutofit/>
          </a:bodyPr>
          <a:lstStyle/>
          <a:p>
            <a:r>
              <a:rPr lang="en-US" sz="2000" dirty="0"/>
              <a:t>NARRM simulates better </a:t>
            </a:r>
            <a:r>
              <a:rPr lang="en-US" sz="2000" dirty="0" err="1"/>
              <a:t>precip</a:t>
            </a:r>
            <a:r>
              <a:rPr lang="en-US" sz="2000" dirty="0"/>
              <a:t> (left) related to the finer topography.</a:t>
            </a:r>
          </a:p>
          <a:p>
            <a:r>
              <a:rPr lang="en-US" sz="2000" dirty="0"/>
              <a:t>Reduces the biases in marine stratocumulus clouds off the California coast (right).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83E-15CC-ABD7-D70F-6A7D1BC05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46" y="1417877"/>
            <a:ext cx="3834991" cy="53657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D8E1B-44BF-FBE1-5DA6-3DBDADBE880E}"/>
              </a:ext>
            </a:extLst>
          </p:cNvPr>
          <p:cNvSpPr txBox="1"/>
          <p:nvPr/>
        </p:nvSpPr>
        <p:spPr>
          <a:xfrm>
            <a:off x="1491412" y="986990"/>
            <a:ext cx="191457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Precipitation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C235D-F185-33EA-926B-360B71E8073E}"/>
              </a:ext>
            </a:extLst>
          </p:cNvPr>
          <p:cNvSpPr txBox="1"/>
          <p:nvPr/>
        </p:nvSpPr>
        <p:spPr>
          <a:xfrm>
            <a:off x="5383567" y="2093295"/>
            <a:ext cx="712433" cy="400110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28BEB-7237-3127-6C82-7929D3241BA8}"/>
              </a:ext>
            </a:extLst>
          </p:cNvPr>
          <p:cNvSpPr txBox="1"/>
          <p:nvPr/>
        </p:nvSpPr>
        <p:spPr>
          <a:xfrm>
            <a:off x="5458861" y="3900681"/>
            <a:ext cx="561844" cy="400110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3F55D-5F26-C213-22EA-11A622F9F88B}"/>
              </a:ext>
            </a:extLst>
          </p:cNvPr>
          <p:cNvSpPr txBox="1"/>
          <p:nvPr/>
        </p:nvSpPr>
        <p:spPr>
          <a:xfrm>
            <a:off x="5150829" y="5708067"/>
            <a:ext cx="1177908" cy="400110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NARRM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FCD29D-123F-8138-67A9-50157D11B846}"/>
              </a:ext>
            </a:extLst>
          </p:cNvPr>
          <p:cNvSpPr txBox="1"/>
          <p:nvPr/>
        </p:nvSpPr>
        <p:spPr>
          <a:xfrm>
            <a:off x="8384161" y="2674257"/>
            <a:ext cx="10286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SWCF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BA40C6-7C9C-70EA-CF31-BD4FF74D70F7}"/>
              </a:ext>
            </a:extLst>
          </p:cNvPr>
          <p:cNvSpPr/>
          <p:nvPr/>
        </p:nvSpPr>
        <p:spPr>
          <a:xfrm>
            <a:off x="894568" y="1577055"/>
            <a:ext cx="780809" cy="7162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2A83A6-EC7F-11C5-93F1-776D67479CD8}"/>
              </a:ext>
            </a:extLst>
          </p:cNvPr>
          <p:cNvSpPr/>
          <p:nvPr/>
        </p:nvSpPr>
        <p:spPr>
          <a:xfrm>
            <a:off x="894569" y="5191827"/>
            <a:ext cx="780809" cy="7162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0612CF-432B-0BEA-5540-5AC46CD8006E}"/>
              </a:ext>
            </a:extLst>
          </p:cNvPr>
          <p:cNvSpPr/>
          <p:nvPr/>
        </p:nvSpPr>
        <p:spPr>
          <a:xfrm>
            <a:off x="894569" y="3384441"/>
            <a:ext cx="780809" cy="7162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B4A5F5-D7AA-C751-92D1-B2FB70769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224" y="3053743"/>
            <a:ext cx="3807835" cy="3502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CAFD4E-9DD9-84A7-F776-A1589F608A75}"/>
              </a:ext>
            </a:extLst>
          </p:cNvPr>
          <p:cNvSpPr txBox="1"/>
          <p:nvPr/>
        </p:nvSpPr>
        <p:spPr>
          <a:xfrm>
            <a:off x="10224611" y="672876"/>
            <a:ext cx="18332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Tang et al., 2023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BA35DE-0733-6B50-75C8-1B85FB8567CE}"/>
              </a:ext>
            </a:extLst>
          </p:cNvPr>
          <p:cNvSpPr txBox="1">
            <a:spLocks/>
          </p:cNvSpPr>
          <p:nvPr/>
        </p:nvSpPr>
        <p:spPr>
          <a:xfrm>
            <a:off x="1856241" y="362163"/>
            <a:ext cx="8086001" cy="530988"/>
          </a:xfrm>
          <a:prstGeom prst="rect">
            <a:avLst/>
          </a:prstGeom>
          <a:solidFill>
            <a:schemeClr val="bg2">
              <a:alpha val="74768"/>
            </a:schemeClr>
          </a:solidFill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Regional climate improvements</a:t>
            </a:r>
          </a:p>
        </p:txBody>
      </p:sp>
    </p:spTree>
    <p:extLst>
      <p:ext uri="{BB962C8B-B14F-4D97-AF65-F5344CB8AC3E}">
        <p14:creationId xmlns:p14="http://schemas.microsoft.com/office/powerpoint/2010/main" val="2899268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E7FB6-CC9D-E839-E691-2AACE44EE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B5491-5F73-AC0F-7B71-0BCA41791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51" y="5188590"/>
            <a:ext cx="11339121" cy="151353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200" dirty="0"/>
              <a:t>September 2022 = highest T anomaly observed since year 1900, 300+ died in California</a:t>
            </a:r>
          </a:p>
          <a:p>
            <a:r>
              <a:rPr lang="en-US" sz="2200" dirty="0"/>
              <a:t>Return period: </a:t>
            </a:r>
            <a:r>
              <a:rPr lang="en-US" sz="2200" b="1" dirty="0">
                <a:solidFill>
                  <a:srgbClr val="FF0000"/>
                </a:solidFill>
              </a:rPr>
              <a:t>LR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=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FF0000"/>
                </a:solidFill>
              </a:rPr>
              <a:t>80-130</a:t>
            </a:r>
            <a:r>
              <a:rPr lang="en-US" sz="2200" dirty="0"/>
              <a:t> years; </a:t>
            </a:r>
            <a:r>
              <a:rPr lang="en-US" sz="2200" b="1" dirty="0">
                <a:solidFill>
                  <a:schemeClr val="accent1"/>
                </a:solidFill>
              </a:rPr>
              <a:t>RRM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=</a:t>
            </a:r>
            <a:r>
              <a:rPr lang="en-US" sz="2200" dirty="0"/>
              <a:t> </a:t>
            </a:r>
            <a:r>
              <a:rPr lang="en-US" sz="2200" b="1" dirty="0">
                <a:solidFill>
                  <a:schemeClr val="accent1"/>
                </a:solidFill>
              </a:rPr>
              <a:t>20-90</a:t>
            </a:r>
            <a:r>
              <a:rPr lang="en-US" sz="2200" dirty="0"/>
              <a:t> years</a:t>
            </a:r>
          </a:p>
          <a:p>
            <a:r>
              <a:rPr lang="en-US" sz="2200" dirty="0"/>
              <a:t>RRM resolves more variabilities (better topography, blocking &amp; atmosphere-land coupling).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03B732-A4E3-1DEC-3C36-4C72F253CE8A}"/>
              </a:ext>
            </a:extLst>
          </p:cNvPr>
          <p:cNvSpPr txBox="1"/>
          <p:nvPr/>
        </p:nvSpPr>
        <p:spPr>
          <a:xfrm>
            <a:off x="10224612" y="672876"/>
            <a:ext cx="16838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Xie et al., 2024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9A2BD2-0BE8-9FB9-33B5-88B8E30391BC}"/>
              </a:ext>
            </a:extLst>
          </p:cNvPr>
          <p:cNvSpPr txBox="1">
            <a:spLocks/>
          </p:cNvSpPr>
          <p:nvPr/>
        </p:nvSpPr>
        <p:spPr>
          <a:xfrm>
            <a:off x="1856241" y="362163"/>
            <a:ext cx="8086001" cy="530988"/>
          </a:xfrm>
          <a:prstGeom prst="rect">
            <a:avLst/>
          </a:prstGeom>
          <a:solidFill>
            <a:schemeClr val="bg2">
              <a:alpha val="74768"/>
            </a:schemeClr>
          </a:solidFill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Extreme heat wave, 25-km RRM</a:t>
            </a:r>
          </a:p>
        </p:txBody>
      </p:sp>
      <p:pic>
        <p:nvPicPr>
          <p:cNvPr id="1026" name="Picture 2" descr="Fig. 2.">
            <a:extLst>
              <a:ext uri="{FF2B5EF4-FFF2-40B4-BE49-F238E27FC236}">
                <a16:creationId xmlns:a16="http://schemas.microsoft.com/office/drawing/2014/main" id="{DA2DA0B4-20AE-5BBC-77BB-460A418A8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1"/>
          <a:stretch>
            <a:fillRect/>
          </a:stretch>
        </p:blipFill>
        <p:spPr bwMode="auto">
          <a:xfrm>
            <a:off x="7639226" y="1611835"/>
            <a:ext cx="3614270" cy="35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2B853-9BA2-A710-1A88-58671AEFAC88}"/>
              </a:ext>
            </a:extLst>
          </p:cNvPr>
          <p:cNvSpPr txBox="1"/>
          <p:nvPr/>
        </p:nvSpPr>
        <p:spPr>
          <a:xfrm>
            <a:off x="11134228" y="2844128"/>
            <a:ext cx="88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2.35 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377A0-5370-8464-B26E-FFF1BC5127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21" b="59001"/>
          <a:stretch>
            <a:fillRect/>
          </a:stretch>
        </p:blipFill>
        <p:spPr>
          <a:xfrm>
            <a:off x="39756" y="1611835"/>
            <a:ext cx="4184916" cy="2811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ADF34B-7EE3-5290-F8AE-C65FE7F31A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999" r="8621"/>
          <a:stretch>
            <a:fillRect/>
          </a:stretch>
        </p:blipFill>
        <p:spPr>
          <a:xfrm>
            <a:off x="4371457" y="1611835"/>
            <a:ext cx="3092080" cy="2989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B9D85A-810C-D092-5F98-DD44E0F18273}"/>
              </a:ext>
            </a:extLst>
          </p:cNvPr>
          <p:cNvSpPr txBox="1"/>
          <p:nvPr/>
        </p:nvSpPr>
        <p:spPr>
          <a:xfrm>
            <a:off x="6040137" y="1829572"/>
            <a:ext cx="88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2.35 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0F7851-5537-B6A5-B9EA-8EC231B9DBEB}"/>
              </a:ext>
            </a:extLst>
          </p:cNvPr>
          <p:cNvCxnSpPr>
            <a:cxnSpLocks/>
          </p:cNvCxnSpPr>
          <p:nvPr/>
        </p:nvCxnSpPr>
        <p:spPr>
          <a:xfrm>
            <a:off x="6872190" y="2037514"/>
            <a:ext cx="389344" cy="21585"/>
          </a:xfrm>
          <a:prstGeom prst="straightConnector1">
            <a:avLst/>
          </a:prstGeom>
          <a:ln w="38100" cmpd="sng">
            <a:solidFill>
              <a:srgbClr val="0432FF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488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A7509-5624-3146-C85C-5462616A1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DE8A9D-8FD6-F14A-1E3B-07CED90FC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337" y="1511904"/>
            <a:ext cx="7491663" cy="1163181"/>
          </a:xfrm>
        </p:spPr>
        <p:txBody>
          <a:bodyPr>
            <a:normAutofit/>
          </a:bodyPr>
          <a:lstStyle/>
          <a:p>
            <a:r>
              <a:rPr lang="en-US" dirty="0"/>
              <a:t>Complex California topography requires high-res mesh</a:t>
            </a:r>
          </a:p>
          <a:p>
            <a:r>
              <a:rPr lang="en-US" dirty="0"/>
              <a:t>0.7 SYPD, affordable for decadal runs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F7508-D362-48AA-C9EB-B540936E9CCB}"/>
              </a:ext>
            </a:extLst>
          </p:cNvPr>
          <p:cNvSpPr txBox="1"/>
          <p:nvPr/>
        </p:nvSpPr>
        <p:spPr>
          <a:xfrm>
            <a:off x="10359191" y="796247"/>
            <a:ext cx="17306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Zhang et al., 2024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DB6D2DE-A912-BC37-FBBF-8D9595AAD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30027"/>
            <a:ext cx="3288632" cy="552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63C8FC5-3F1F-FB3C-2497-EAFF45B1F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48" y="5050742"/>
            <a:ext cx="6797841" cy="16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344A326-BD8B-AFED-C71A-CA9670D5A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4" r="69309" b="17808"/>
          <a:stretch>
            <a:fillRect/>
          </a:stretch>
        </p:blipFill>
        <p:spPr bwMode="auto">
          <a:xfrm>
            <a:off x="2165684" y="5165793"/>
            <a:ext cx="1920717" cy="169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1AED17A-4FAE-8B70-0F68-A393BB15E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744" y="2528698"/>
            <a:ext cx="5918462" cy="236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5275F62C-C908-98D1-8116-EEF6B6554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Convection-Permitting (3-km)</a:t>
            </a:r>
            <a:br>
              <a:rPr lang="en-US" dirty="0"/>
            </a:br>
            <a:r>
              <a:rPr lang="en-US" dirty="0"/>
              <a:t>California RRM (CARRM) future climate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7FF9BC-8E07-D9C9-7BC9-BF2C635EBFE1}"/>
              </a:ext>
            </a:extLst>
          </p:cNvPr>
          <p:cNvSpPr/>
          <p:nvPr/>
        </p:nvSpPr>
        <p:spPr bwMode="auto">
          <a:xfrm>
            <a:off x="10986052" y="5165793"/>
            <a:ext cx="821635" cy="1539267"/>
          </a:xfrm>
          <a:prstGeom prst="ellipse">
            <a:avLst/>
          </a:prstGeom>
          <a:noFill/>
          <a:ln w="38100">
            <a:solidFill>
              <a:srgbClr val="C0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A72A3A-D671-2120-EE2E-F8B230389282}"/>
              </a:ext>
            </a:extLst>
          </p:cNvPr>
          <p:cNvSpPr/>
          <p:nvPr/>
        </p:nvSpPr>
        <p:spPr bwMode="auto">
          <a:xfrm>
            <a:off x="7222435" y="5187329"/>
            <a:ext cx="722240" cy="1539267"/>
          </a:xfrm>
          <a:prstGeom prst="ellipse">
            <a:avLst/>
          </a:prstGeom>
          <a:noFill/>
          <a:ln w="38100">
            <a:solidFill>
              <a:srgbClr val="C0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55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D9ED9F1-B0A8-D9B7-7A6B-827402403B12}"/>
              </a:ext>
            </a:extLst>
          </p:cNvPr>
          <p:cNvGrpSpPr>
            <a:grpSpLocks noChangeAspect="1"/>
          </p:cNvGrpSpPr>
          <p:nvPr/>
        </p:nvGrpSpPr>
        <p:grpSpPr>
          <a:xfrm>
            <a:off x="971686" y="130598"/>
            <a:ext cx="5540534" cy="6727402"/>
            <a:chOff x="839166" y="130598"/>
            <a:chExt cx="5540534" cy="6727402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B8E91860-CA32-8CAE-862E-E78DB6180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226" y="130598"/>
              <a:ext cx="3561474" cy="6727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BA5BBF73-4A6B-0E66-ABCC-6E9CE4DEA5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87" r="33965" b="5713"/>
            <a:stretch>
              <a:fillRect/>
            </a:stretch>
          </p:blipFill>
          <p:spPr bwMode="auto">
            <a:xfrm>
              <a:off x="1012874" y="130598"/>
              <a:ext cx="1828873" cy="6593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1599C1-0E82-D2A7-4085-C115AE074C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70" t="95077"/>
            <a:stretch>
              <a:fillRect/>
            </a:stretch>
          </p:blipFill>
          <p:spPr bwMode="auto">
            <a:xfrm>
              <a:off x="839166" y="6723839"/>
              <a:ext cx="2152769" cy="12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403AF32-5A55-8EAB-4B6F-7D1013979B41}"/>
              </a:ext>
            </a:extLst>
          </p:cNvPr>
          <p:cNvSpPr txBox="1">
            <a:spLocks/>
          </p:cNvSpPr>
          <p:nvPr/>
        </p:nvSpPr>
        <p:spPr>
          <a:xfrm>
            <a:off x="6914652" y="1751055"/>
            <a:ext cx="5041764" cy="3320348"/>
          </a:xfrm>
          <a:prstGeom prst="rect">
            <a:avLst/>
          </a:prstGeom>
        </p:spPr>
        <p:txBody>
          <a:bodyPr>
            <a:normAutofit/>
          </a:bodyPr>
          <a:lstStyle>
            <a:lvl1pPr marL="214313" indent="-171450" algn="l" rtl="0" eaLnBrk="1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2683C6"/>
              </a:buClr>
              <a:buSzPct val="100000"/>
              <a:buFont typeface="Wingdings" charset="2"/>
              <a:buChar char="§"/>
              <a:tabLst/>
              <a:defRPr kumimoji="0" sz="24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  <a:lvl2pPr marL="471488" indent="-214313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2pPr>
            <a:lvl3pPr marL="60007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3pPr>
            <a:lvl4pPr marL="77152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4pPr>
            <a:lvl5pPr marL="942975" indent="-128588" algn="l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900113" algn="l"/>
              </a:tabLst>
              <a:defRPr kumimoji="0" lang="en-US" sz="1500" b="0" i="0" kern="1200" smtClean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Historical period</a:t>
            </a:r>
          </a:p>
          <a:p>
            <a:pPr lvl="1"/>
            <a:r>
              <a:rPr lang="en-US" dirty="0"/>
              <a:t>Model: 2015-2020</a:t>
            </a:r>
          </a:p>
          <a:p>
            <a:pPr lvl="1"/>
            <a:r>
              <a:rPr lang="en-US" dirty="0"/>
              <a:t>Observation: 1984-2020</a:t>
            </a:r>
          </a:p>
          <a:p>
            <a:r>
              <a:rPr lang="en-US" dirty="0"/>
              <a:t>Spatial distributions of climatology are improved in CARRM.</a:t>
            </a:r>
          </a:p>
          <a:p>
            <a:r>
              <a:rPr lang="en-US" dirty="0"/>
              <a:t>T2m, precipitation, snow water equivalent (SWE)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8BF0B-5B03-A19F-C846-8D899C5FEE3D}"/>
              </a:ext>
            </a:extLst>
          </p:cNvPr>
          <p:cNvSpPr txBox="1"/>
          <p:nvPr/>
        </p:nvSpPr>
        <p:spPr>
          <a:xfrm>
            <a:off x="10194244" y="6191206"/>
            <a:ext cx="17306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Zhang et al.,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EB4332-D3DE-3B64-AE81-70DF5CB0F3BF}"/>
              </a:ext>
            </a:extLst>
          </p:cNvPr>
          <p:cNvSpPr txBox="1"/>
          <p:nvPr/>
        </p:nvSpPr>
        <p:spPr>
          <a:xfrm>
            <a:off x="386745" y="5552113"/>
            <a:ext cx="712433" cy="400110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921619-10E0-33D2-0649-DD0B461A7B33}"/>
              </a:ext>
            </a:extLst>
          </p:cNvPr>
          <p:cNvSpPr txBox="1"/>
          <p:nvPr/>
        </p:nvSpPr>
        <p:spPr>
          <a:xfrm>
            <a:off x="346107" y="905777"/>
            <a:ext cx="712433" cy="400110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A59DE-EB61-2478-5186-1D29C6F538E9}"/>
              </a:ext>
            </a:extLst>
          </p:cNvPr>
          <p:cNvSpPr txBox="1"/>
          <p:nvPr/>
        </p:nvSpPr>
        <p:spPr>
          <a:xfrm>
            <a:off x="167267" y="3294244"/>
            <a:ext cx="1151387" cy="400110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F131E9-5EB0-6D9B-F820-85F024A70E55}"/>
              </a:ext>
            </a:extLst>
          </p:cNvPr>
          <p:cNvSpPr txBox="1"/>
          <p:nvPr/>
        </p:nvSpPr>
        <p:spPr>
          <a:xfrm>
            <a:off x="2151459" y="144230"/>
            <a:ext cx="712433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T2m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1AB74E-C62A-901E-684D-65D407633D8A}"/>
              </a:ext>
            </a:extLst>
          </p:cNvPr>
          <p:cNvSpPr txBox="1"/>
          <p:nvPr/>
        </p:nvSpPr>
        <p:spPr>
          <a:xfrm>
            <a:off x="3793757" y="130598"/>
            <a:ext cx="972995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Precip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EA7D0-EDB6-7542-115D-79E99F7AC0A1}"/>
              </a:ext>
            </a:extLst>
          </p:cNvPr>
          <p:cNvSpPr txBox="1"/>
          <p:nvPr/>
        </p:nvSpPr>
        <p:spPr>
          <a:xfrm>
            <a:off x="5729684" y="130598"/>
            <a:ext cx="78253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SWE</a:t>
            </a:r>
          </a:p>
        </p:txBody>
      </p:sp>
    </p:spTree>
    <p:extLst>
      <p:ext uri="{BB962C8B-B14F-4D97-AF65-F5344CB8AC3E}">
        <p14:creationId xmlns:p14="http://schemas.microsoft.com/office/powerpoint/2010/main" val="2361825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5870F6-FC0A-3A8C-6998-D58D6ABD8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50" y="5216666"/>
            <a:ext cx="11377050" cy="1641334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/>
              <a:t>3-km CARRM adds considerable value to the prediction of the California climate changes.</a:t>
            </a:r>
          </a:p>
          <a:p>
            <a:r>
              <a:rPr lang="en-US" dirty="0"/>
              <a:t>More realistic high temperatures in the Central Valley and much improved spatial distributions of precipitation and snowpack in the Sierra Nevada and coastal stratocumulus.</a:t>
            </a:r>
          </a:p>
          <a:p>
            <a:r>
              <a:rPr lang="en-US" dirty="0"/>
              <a:t>Under the SSP5-8.5 scenario, CARRM simulation predicts widespread warming of 6–10 °C over most of California, a 38 % increase in statewide average 30 d winter–spring precipitation, a near-complete loss of the alpine snowpack, and a sharp reduction in shortwave cloud radiative forcing associated with marine stratocumulus by the end of the 21st century.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DFB9F-5C2E-1AAB-26BE-8C421E57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Convection-Permitting (3-km) RRM</a:t>
            </a:r>
            <a:br>
              <a:rPr lang="en-US" dirty="0"/>
            </a:br>
            <a:r>
              <a:rPr lang="en-US" dirty="0"/>
              <a:t>California future climate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3F57EC-EE07-83B7-5F71-65571A023B9C}"/>
              </a:ext>
            </a:extLst>
          </p:cNvPr>
          <p:cNvSpPr txBox="1"/>
          <p:nvPr/>
        </p:nvSpPr>
        <p:spPr>
          <a:xfrm>
            <a:off x="10359191" y="796247"/>
            <a:ext cx="17306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Zhang et al., 2024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0ED6982-3C2F-6277-9D69-30BAD05C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69006"/>
            <a:ext cx="4793745" cy="319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D4DFD74-4FF6-3521-8CD8-C12A3BCDE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49" y="1641334"/>
            <a:ext cx="5200601" cy="34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65F50C-CCF3-C9CA-D593-11471F5B817A}"/>
              </a:ext>
            </a:extLst>
          </p:cNvPr>
          <p:cNvSpPr txBox="1"/>
          <p:nvPr/>
        </p:nvSpPr>
        <p:spPr>
          <a:xfrm>
            <a:off x="5416780" y="2297255"/>
            <a:ext cx="712433" cy="400110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EF369-DA55-55E8-364C-E6A2FEE41AFB}"/>
              </a:ext>
            </a:extLst>
          </p:cNvPr>
          <p:cNvSpPr txBox="1"/>
          <p:nvPr/>
        </p:nvSpPr>
        <p:spPr>
          <a:xfrm>
            <a:off x="5197302" y="3638417"/>
            <a:ext cx="1151387" cy="400110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CARRM</a:t>
            </a:r>
          </a:p>
        </p:txBody>
      </p:sp>
    </p:spTree>
    <p:extLst>
      <p:ext uri="{BB962C8B-B14F-4D97-AF65-F5344CB8AC3E}">
        <p14:creationId xmlns:p14="http://schemas.microsoft.com/office/powerpoint/2010/main" val="35855759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24 PLS ERC Climate">
  <a:themeElements>
    <a:clrScheme name="Climate ERC colors">
      <a:dk1>
        <a:srgbClr val="000000"/>
      </a:dk1>
      <a:lt1>
        <a:srgbClr val="FFFFFF"/>
      </a:lt1>
      <a:dk2>
        <a:srgbClr val="2C5E97"/>
      </a:dk2>
      <a:lt2>
        <a:srgbClr val="F1F1F1"/>
      </a:lt2>
      <a:accent1>
        <a:srgbClr val="FF8B00"/>
      </a:accent1>
      <a:accent2>
        <a:srgbClr val="29A6B5"/>
      </a:accent2>
      <a:accent3>
        <a:srgbClr val="57585A"/>
      </a:accent3>
      <a:accent4>
        <a:srgbClr val="477A61"/>
      </a:accent4>
      <a:accent5>
        <a:srgbClr val="414A83"/>
      </a:accent5>
      <a:accent6>
        <a:srgbClr val="FCC50D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solidFill>
          <a:schemeClr val="bg1"/>
        </a:solidFill>
        <a:ln>
          <a:noFill/>
          <a:headEnd/>
          <a:tailEnd/>
        </a:ln>
        <a:effectLst/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S ERC Presentation Template 2019 OUO" id="{43979FC2-E8B5-A044-BAA6-537EDCDA2E2B}" vid="{F6E230B6-3EE0-EB4F-9BD3-73D6E21E16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4306</TotalTime>
  <Words>877</Words>
  <Application>Microsoft Macintosh PowerPoint</Application>
  <PresentationFormat>Widescreen</PresentationFormat>
  <Paragraphs>107</Paragraphs>
  <Slides>15</Slides>
  <Notes>6</Notes>
  <HiddenSlides>1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Aptos</vt:lpstr>
      <vt:lpstr>Aptos Display</vt:lpstr>
      <vt:lpstr>Aptos Light</vt:lpstr>
      <vt:lpstr>Aptos SemiBold</vt:lpstr>
      <vt:lpstr>Arial</vt:lpstr>
      <vt:lpstr>Atlassian Sans</vt:lpstr>
      <vt:lpstr>Calibri</vt:lpstr>
      <vt:lpstr>Inter</vt:lpstr>
      <vt:lpstr>Lucida Grande</vt:lpstr>
      <vt:lpstr>Times New Roman</vt:lpstr>
      <vt:lpstr>Wingdings</vt:lpstr>
      <vt:lpstr>Wingdings 2</vt:lpstr>
      <vt:lpstr>2024 PLS ERC Climate</vt:lpstr>
      <vt:lpstr>PowerPoint Presentation</vt:lpstr>
      <vt:lpstr>Why Regionally Refined Model (RRM)?</vt:lpstr>
      <vt:lpstr>PowerPoint Presentation</vt:lpstr>
      <vt:lpstr>PowerPoint Presentation</vt:lpstr>
      <vt:lpstr>PowerPoint Presentation</vt:lpstr>
      <vt:lpstr>PowerPoint Presentation</vt:lpstr>
      <vt:lpstr>Convection-Permitting (3-km) California RRM (CARRM) future climate</vt:lpstr>
      <vt:lpstr>PowerPoint Presentation</vt:lpstr>
      <vt:lpstr>Convection-Permitting (3-km) RRM California future climate</vt:lpstr>
      <vt:lpstr>California atmospheric river (AR) in CARRM</vt:lpstr>
      <vt:lpstr>Wildfires in enhanced CARRM</vt:lpstr>
      <vt:lpstr>PyroCb during 2020 Creek Fire</vt:lpstr>
      <vt:lpstr>PyroCb during 2020 Creek Fire</vt:lpstr>
      <vt:lpstr>Developed 3-km East Asia Island RRM Trilateral project among LLNL, KIST, and JAMSTEC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KIST-LLNL Climate Report-Out</dc:title>
  <dc:creator>Ryerson, Rick</dc:creator>
  <cp:lastModifiedBy>Tang, Qi</cp:lastModifiedBy>
  <cp:revision>99</cp:revision>
  <dcterms:created xsi:type="dcterms:W3CDTF">2022-09-14T21:49:21Z</dcterms:created>
  <dcterms:modified xsi:type="dcterms:W3CDTF">2025-10-19T01:33:20Z</dcterms:modified>
</cp:coreProperties>
</file>