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5" r:id="rId3"/>
    <p:sldId id="266" r:id="rId4"/>
    <p:sldId id="260" r:id="rId5"/>
    <p:sldId id="259" r:id="rId6"/>
    <p:sldId id="268" r:id="rId7"/>
    <p:sldId id="269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EFF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28"/>
    <p:restoredTop sz="94953"/>
  </p:normalViewPr>
  <p:slideViewPr>
    <p:cSldViewPr snapToGrid="0" snapToObjects="1">
      <p:cViewPr varScale="1">
        <p:scale>
          <a:sx n="218" d="100"/>
          <a:sy n="218" d="100"/>
        </p:scale>
        <p:origin x="32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0398-6EDA-D345-B384-99F8467F6C44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030A-025A-BB49-A13C-F493E2C1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6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0398-6EDA-D345-B384-99F8467F6C44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030A-025A-BB49-A13C-F493E2C1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0398-6EDA-D345-B384-99F8467F6C44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030A-025A-BB49-A13C-F493E2C1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3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0398-6EDA-D345-B384-99F8467F6C44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030A-025A-BB49-A13C-F493E2C1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9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0398-6EDA-D345-B384-99F8467F6C44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030A-025A-BB49-A13C-F493E2C1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5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0398-6EDA-D345-B384-99F8467F6C44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030A-025A-BB49-A13C-F493E2C1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3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0398-6EDA-D345-B384-99F8467F6C44}" type="datetimeFigureOut">
              <a:rPr lang="en-US" smtClean="0"/>
              <a:t>9/24/24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030A-025A-BB49-A13C-F493E2C1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6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0398-6EDA-D345-B384-99F8467F6C44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030A-025A-BB49-A13C-F493E2C1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3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0398-6EDA-D345-B384-99F8467F6C44}" type="datetimeFigureOut">
              <a:rPr lang="en-US" smtClean="0"/>
              <a:t>9/24/24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030A-025A-BB49-A13C-F493E2C1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5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0398-6EDA-D345-B384-99F8467F6C44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030A-025A-BB49-A13C-F493E2C1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9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0398-6EDA-D345-B384-99F8467F6C44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030A-025A-BB49-A13C-F493E2C1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6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90398-6EDA-D345-B384-99F8467F6C44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7030A-025A-BB49-A13C-F493E2C1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40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5" Type="http://schemas.openxmlformats.org/officeDocument/2006/relationships/image" Target="../media/image4.png"/><Relationship Id="rId4" Type="http://schemas.microsoft.com/office/2017/06/relationships/model3d" Target="../media/model3d1.glb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17/06/relationships/model3d" Target="../media/model3d4.glb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3A66C-4D53-E74E-8F43-3979B960A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728" y="2392779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Gill Sans MT" panose="020B0502020104020203" pitchFamily="34" charset="77"/>
              </a:rPr>
              <a:t>Warming Planet:</a:t>
            </a:r>
            <a:br>
              <a:rPr lang="en-US" dirty="0">
                <a:latin typeface="Gill Sans MT" panose="020B0502020104020203" pitchFamily="34" charset="77"/>
              </a:rPr>
            </a:br>
            <a:r>
              <a:rPr lang="en-US" dirty="0">
                <a:latin typeface="Gill Sans MT" panose="020B0502020104020203" pitchFamily="34" charset="77"/>
              </a:rPr>
              <a:t>What sets the Earth’s temperature?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65D199-05D0-3042-914E-68B5F59D6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728" y="5202238"/>
            <a:ext cx="4651948" cy="1655762"/>
          </a:xfrm>
        </p:spPr>
        <p:txBody>
          <a:bodyPr/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SJEYH 2024</a:t>
            </a:r>
          </a:p>
        </p:txBody>
      </p:sp>
      <p:pic>
        <p:nvPicPr>
          <p:cNvPr id="4" name="Picture 3" descr="globewarming.jpg">
            <a:extLst>
              <a:ext uri="{FF2B5EF4-FFF2-40B4-BE49-F238E27FC236}">
                <a16:creationId xmlns:a16="http://schemas.microsoft.com/office/drawing/2014/main" id="{018984EF-5A56-1E4A-A759-F5BD0D869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381" y="569285"/>
            <a:ext cx="4738694" cy="4706421"/>
          </a:xfrm>
          <a:prstGeom prst="rect">
            <a:avLst/>
          </a:prstGeom>
          <a:noFill/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081895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7E89A-0396-A501-8981-719E83470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Earth">
                <a:extLst>
                  <a:ext uri="{FF2B5EF4-FFF2-40B4-BE49-F238E27FC236}">
                    <a16:creationId xmlns:a16="http://schemas.microsoft.com/office/drawing/2014/main" id="{B9DEA47B-9E23-D954-222B-FA4457A32A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519361"/>
                  </p:ext>
                </p:extLst>
              </p:nvPr>
            </p:nvGraphicFramePr>
            <p:xfrm>
              <a:off x="5615452" y="366697"/>
              <a:ext cx="6124608" cy="612460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124608" cy="6124606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10196247" ay="-1059490" az="-1061513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8751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Earth">
                <a:extLst>
                  <a:ext uri="{FF2B5EF4-FFF2-40B4-BE49-F238E27FC236}">
                    <a16:creationId xmlns:a16="http://schemas.microsoft.com/office/drawing/2014/main" id="{B9DEA47B-9E23-D954-222B-FA4457A32A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15452" y="366697"/>
                <a:ext cx="6124608" cy="6124606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942C89D-377F-E295-F99F-1724F36B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4" y="1084874"/>
            <a:ext cx="4813092" cy="132876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What determines the Earth’s temperature?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2FF322-0FD0-370A-4CDA-4A5D5D8672A7}"/>
              </a:ext>
            </a:extLst>
          </p:cNvPr>
          <p:cNvSpPr txBox="1">
            <a:spLocks/>
          </p:cNvSpPr>
          <p:nvPr/>
        </p:nvSpPr>
        <p:spPr>
          <a:xfrm>
            <a:off x="216878" y="2863343"/>
            <a:ext cx="5404434" cy="3057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What </a:t>
            </a:r>
            <a:r>
              <a:rPr lang="en-US" sz="4000" b="1" dirty="0">
                <a:solidFill>
                  <a:srgbClr val="FF8AD8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warms</a:t>
            </a:r>
            <a:r>
              <a:rPr lang="en-US" sz="4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the planet?</a:t>
            </a:r>
          </a:p>
          <a:p>
            <a:endParaRPr lang="en-US" sz="4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4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What </a:t>
            </a:r>
            <a:r>
              <a:rPr lang="en-US" sz="4000" b="1" dirty="0">
                <a:solidFill>
                  <a:srgbClr val="73FEFF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cools</a:t>
            </a:r>
            <a:r>
              <a:rPr lang="en-US" sz="4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the planet?</a:t>
            </a:r>
          </a:p>
        </p:txBody>
      </p:sp>
    </p:spTree>
    <p:extLst>
      <p:ext uri="{BB962C8B-B14F-4D97-AF65-F5344CB8AC3E}">
        <p14:creationId xmlns:p14="http://schemas.microsoft.com/office/powerpoint/2010/main" val="25187620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988BB-E776-A948-F5FC-FBC0DAF43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The Sun">
                <a:extLst>
                  <a:ext uri="{FF2B5EF4-FFF2-40B4-BE49-F238E27FC236}">
                    <a16:creationId xmlns:a16="http://schemas.microsoft.com/office/drawing/2014/main" id="{59CE772F-9AD9-DF3F-A8BD-ED9C6C6BC2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272575"/>
                  </p:ext>
                </p:extLst>
              </p:nvPr>
            </p:nvGraphicFramePr>
            <p:xfrm>
              <a:off x="4828048" y="1910381"/>
              <a:ext cx="2342567" cy="234256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42567" cy="2342566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1853000" ay="3417822" az="159773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89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The Sun">
                <a:extLst>
                  <a:ext uri="{FF2B5EF4-FFF2-40B4-BE49-F238E27FC236}">
                    <a16:creationId xmlns:a16="http://schemas.microsoft.com/office/drawing/2014/main" id="{59CE772F-9AD9-DF3F-A8BD-ED9C6C6BC2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28048" y="1910381"/>
                <a:ext cx="2342567" cy="2342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Earth">
                <a:extLst>
                  <a:ext uri="{FF2B5EF4-FFF2-40B4-BE49-F238E27FC236}">
                    <a16:creationId xmlns:a16="http://schemas.microsoft.com/office/drawing/2014/main" id="{63F29EA9-EBFD-3B04-D79A-6519D52C87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0911518"/>
                  </p:ext>
                </p:extLst>
              </p:nvPr>
            </p:nvGraphicFramePr>
            <p:xfrm>
              <a:off x="7590692" y="3161833"/>
              <a:ext cx="206471" cy="22613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06471" cy="226135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3791667" ay="-2091739" az="-788845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54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Earth">
                <a:extLst>
                  <a:ext uri="{FF2B5EF4-FFF2-40B4-BE49-F238E27FC236}">
                    <a16:creationId xmlns:a16="http://schemas.microsoft.com/office/drawing/2014/main" id="{63F29EA9-EBFD-3B04-D79A-6519D52C87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0692" y="3161833"/>
                <a:ext cx="206471" cy="22613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DEA0A719-A2A8-D7D4-CDE5-DD2A48BA28E3}"/>
              </a:ext>
            </a:extLst>
          </p:cNvPr>
          <p:cNvSpPr txBox="1">
            <a:spLocks/>
          </p:cNvSpPr>
          <p:nvPr/>
        </p:nvSpPr>
        <p:spPr>
          <a:xfrm>
            <a:off x="281355" y="4909020"/>
            <a:ext cx="5404434" cy="1948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What </a:t>
            </a:r>
            <a:r>
              <a:rPr lang="en-US" sz="4000" b="1" dirty="0">
                <a:solidFill>
                  <a:srgbClr val="FF8AD8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warms</a:t>
            </a:r>
            <a:r>
              <a:rPr lang="en-US" sz="4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the planet?</a:t>
            </a:r>
          </a:p>
          <a:p>
            <a:endParaRPr lang="en-US" sz="4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4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What </a:t>
            </a:r>
            <a:r>
              <a:rPr lang="en-US" sz="4000" b="1" dirty="0">
                <a:solidFill>
                  <a:srgbClr val="73FEFF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cools</a:t>
            </a:r>
            <a:r>
              <a:rPr lang="en-US" sz="4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the planet?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Solar System">
                <a:extLst>
                  <a:ext uri="{FF2B5EF4-FFF2-40B4-BE49-F238E27FC236}">
                    <a16:creationId xmlns:a16="http://schemas.microsoft.com/office/drawing/2014/main" id="{A7317475-2E67-6DA0-29B9-C3812E10F6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0844521"/>
                  </p:ext>
                </p:extLst>
              </p:nvPr>
            </p:nvGraphicFramePr>
            <p:xfrm>
              <a:off x="1424353" y="42626"/>
              <a:ext cx="9080839" cy="609440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080839" cy="6094406"/>
                    </a:xfrm>
                    <a:prstGeom prst="rect">
                      <a:avLst/>
                    </a:prstGeom>
                  </am3d:spPr>
                  <am3d:camera>
                    <am3d:pos x="0" y="0" z="669140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3" d="1000000"/>
                    <am3d:preTrans dx="-200638" dy="-51959" dz="-12378"/>
                    <am3d:scale>
                      <am3d:sx n="1000000" d="1000000"/>
                      <am3d:sy n="1000000" d="1000000"/>
                      <am3d:sz n="1000000" d="1000000"/>
                    </am3d:scale>
                    <am3d:rot ax="7954281" ay="-1907721" az="-9009794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37341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Solar System">
                <a:extLst>
                  <a:ext uri="{FF2B5EF4-FFF2-40B4-BE49-F238E27FC236}">
                    <a16:creationId xmlns:a16="http://schemas.microsoft.com/office/drawing/2014/main" id="{A7317475-2E67-6DA0-29B9-C3812E10F6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4353" y="42626"/>
                <a:ext cx="9080839" cy="60944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2300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mph" presetSubtype="128" repeatCount="indefinite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0517B40-9A45-9E40-B0C2-4AE011F9C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105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E1C3D0E-53FD-EE44-810F-814DBA957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705" y="5856287"/>
            <a:ext cx="1258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SUN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4B27191-6D5D-EA41-880E-D160D67D5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530" y="6010275"/>
            <a:ext cx="5200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all our energy comes from the sun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The Sun">
                <a:extLst>
                  <a:ext uri="{FF2B5EF4-FFF2-40B4-BE49-F238E27FC236}">
                    <a16:creationId xmlns:a16="http://schemas.microsoft.com/office/drawing/2014/main" id="{7CF8627B-E4BF-E8BD-C3EB-3CF371D5927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68136459"/>
                  </p:ext>
                </p:extLst>
              </p:nvPr>
            </p:nvGraphicFramePr>
            <p:xfrm>
              <a:off x="3300608" y="789676"/>
              <a:ext cx="5245512" cy="524551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245512" cy="5245510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12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The Sun">
                <a:extLst>
                  <a:ext uri="{FF2B5EF4-FFF2-40B4-BE49-F238E27FC236}">
                    <a16:creationId xmlns:a16="http://schemas.microsoft.com/office/drawing/2014/main" id="{7CF8627B-E4BF-E8BD-C3EB-3CF371D592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0608" y="789676"/>
                <a:ext cx="5245512" cy="52455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9651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5B5139B-A3DC-6848-B07B-74DB4E591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446" y="0"/>
            <a:ext cx="5946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D5F2D82E-E39A-60CC-0896-93838E3767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923547"/>
                  </p:ext>
                </p:extLst>
              </p:nvPr>
            </p:nvGraphicFramePr>
            <p:xfrm rot="2547940">
              <a:off x="7461738" y="1311726"/>
              <a:ext cx="4706815" cy="2113263"/>
            </p:xfrm>
            <a:graphic>
              <a:graphicData uri="http://schemas.microsoft.com/office/drawing/2017/model3d">
                <am3d:model3d r:embed="rId3">
                  <am3d:spPr>
                    <a:xfrm rot="2547940">
                      <a:off x="0" y="0"/>
                      <a:ext cx="4706815" cy="2113263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9253853" ay="-814037" az="-38766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0670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D5F2D82E-E39A-60CC-0896-93838E3767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547940">
                <a:off x="7461738" y="1311726"/>
                <a:ext cx="4706815" cy="21132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0518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1B217-7C88-2315-8682-631796DAD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1458CFD-B97E-0643-4B29-078750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446" y="0"/>
            <a:ext cx="5946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C:\Users\owner\Documents\Outreach\Images\2008_9_1_1800_GOES12_4_S1_grid.jpeg">
            <a:extLst>
              <a:ext uri="{FF2B5EF4-FFF2-40B4-BE49-F238E27FC236}">
                <a16:creationId xmlns:a16="http://schemas.microsoft.com/office/drawing/2014/main" id="{98844F4B-E935-AD24-6F71-E17C89C21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8718" r="1934" b="9317"/>
          <a:stretch/>
        </p:blipFill>
        <p:spPr bwMode="auto">
          <a:xfrm>
            <a:off x="3071439" y="568569"/>
            <a:ext cx="5727121" cy="573844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4080ECB-D50D-8115-F912-BD3DCAFD4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2" y="4648200"/>
            <a:ext cx="29097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Infrared </a:t>
            </a:r>
          </a:p>
          <a:p>
            <a:pPr eaLnBrk="1" hangingPunct="1"/>
            <a:r>
              <a:rPr lang="en-US" altLang="en-US" sz="4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light/radiation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atellite">
                <a:extLst>
                  <a:ext uri="{FF2B5EF4-FFF2-40B4-BE49-F238E27FC236}">
                    <a16:creationId xmlns:a16="http://schemas.microsoft.com/office/drawing/2014/main" id="{2DE82180-C419-1B96-6D5A-C29BC395AF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1950601"/>
                  </p:ext>
                </p:extLst>
              </p:nvPr>
            </p:nvGraphicFramePr>
            <p:xfrm rot="7200000">
              <a:off x="-351082" y="1473054"/>
              <a:ext cx="4635252" cy="1790604"/>
            </p:xfrm>
            <a:graphic>
              <a:graphicData uri="http://schemas.microsoft.com/office/drawing/2017/model3d">
                <am3d:model3d r:embed="rId4">
                  <am3d:spPr>
                    <a:xfrm rot="7200000">
                      <a:off x="0" y="0"/>
                      <a:ext cx="4635252" cy="1790604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496080" ay="197789" az="-918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0670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atellite">
                <a:extLst>
                  <a:ext uri="{FF2B5EF4-FFF2-40B4-BE49-F238E27FC236}">
                    <a16:creationId xmlns:a16="http://schemas.microsoft.com/office/drawing/2014/main" id="{2DE82180-C419-1B96-6D5A-C29BC395AF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7200000">
                <a:off x="-351082" y="1473054"/>
                <a:ext cx="4635252" cy="17906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6981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BA570-68F4-8E75-615D-DC107F309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168F10C-66B0-25AF-7B7F-523751D81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" b="6286"/>
          <a:stretch/>
        </p:blipFill>
        <p:spPr bwMode="auto">
          <a:xfrm>
            <a:off x="1729949" y="1430214"/>
            <a:ext cx="4366051" cy="439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C:\Users\owner\Documents\Outreach\Images\2008_9_1_1800_GOES12_4_S1_grid.jpeg">
            <a:extLst>
              <a:ext uri="{FF2B5EF4-FFF2-40B4-BE49-F238E27FC236}">
                <a16:creationId xmlns:a16="http://schemas.microsoft.com/office/drawing/2014/main" id="{C8D72593-A24F-F534-B48F-D22919DF9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8718" r="1934" b="9317"/>
          <a:stretch/>
        </p:blipFill>
        <p:spPr bwMode="auto">
          <a:xfrm>
            <a:off x="6369821" y="1542931"/>
            <a:ext cx="4204784" cy="421309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76A0D17F-3089-17BC-F7E5-A59D334D9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107" y="35169"/>
            <a:ext cx="29097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Infrared </a:t>
            </a:r>
          </a:p>
          <a:p>
            <a:pPr eaLnBrk="1" hangingPunct="1"/>
            <a:r>
              <a:rPr lang="en-US" altLang="en-US" sz="4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light/radiation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C118136-6021-851F-39C5-EFD6E1F50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084" y="342945"/>
            <a:ext cx="25637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Visible Light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AA9889F-912B-D51D-F5BB-703C8835E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669" y="5923130"/>
            <a:ext cx="54450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Do you see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980101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554A8CE-2A75-3C4D-B27B-C5FD16B45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908" y="1395569"/>
            <a:ext cx="9144000" cy="434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569A4F9-F82B-854F-ADCF-66D99CC7CEEB}"/>
              </a:ext>
            </a:extLst>
          </p:cNvPr>
          <p:cNvSpPr txBox="1">
            <a:spLocks/>
          </p:cNvSpPr>
          <p:nvPr/>
        </p:nvSpPr>
        <p:spPr bwMode="auto">
          <a:xfrm>
            <a:off x="381000" y="6826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Gill Sans" panose="020B0502020104020203" pitchFamily="34" charset="-79"/>
                <a:cs typeface="Gill Sans" panose="020B0502020104020203" pitchFamily="34" charset="-79"/>
              </a:rPr>
              <a:t>Energy gained = energy lost</a:t>
            </a:r>
          </a:p>
        </p:txBody>
      </p:sp>
    </p:spTree>
    <p:extLst>
      <p:ext uri="{BB962C8B-B14F-4D97-AF65-F5344CB8AC3E}">
        <p14:creationId xmlns:p14="http://schemas.microsoft.com/office/powerpoint/2010/main" val="409334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9027-7063-2B42-90B4-82753335E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Recently, we’ve been tipping the scale so we gain more energy than we lost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B6300-1DF2-7343-AE11-AC099B4F2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790"/>
            <a:ext cx="10515600" cy="4333173"/>
          </a:xfrm>
        </p:spPr>
        <p:txBody>
          <a:bodyPr/>
          <a:lstStyle/>
          <a:p>
            <a:r>
              <a:rPr lang="en-US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3713072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5723</TotalTime>
  <Words>84</Words>
  <Application>Microsoft Macintosh PowerPoint</Application>
  <PresentationFormat>Widescreen</PresentationFormat>
  <Paragraphs>20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Gill Sans</vt:lpstr>
      <vt:lpstr>Gill Sans Light</vt:lpstr>
      <vt:lpstr>Gill Sans MT</vt:lpstr>
      <vt:lpstr>Office Theme</vt:lpstr>
      <vt:lpstr>Warming Planet: What sets the Earth’s temperature?</vt:lpstr>
      <vt:lpstr>What determines the Earth’s temperature?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Recently, we’ve been tipping the scale so we gain more energy than we lost energy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Warming Planet: What sets the Earth’s temperature?</dc:title>
  <dc:creator>Chris Terai</dc:creator>
  <cp:lastModifiedBy>Lee, Jiwoo</cp:lastModifiedBy>
  <cp:revision>4</cp:revision>
  <dcterms:created xsi:type="dcterms:W3CDTF">2022-11-04T17:07:58Z</dcterms:created>
  <dcterms:modified xsi:type="dcterms:W3CDTF">2024-09-24T21:47:32Z</dcterms:modified>
</cp:coreProperties>
</file>