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130" d="100"/>
          <a:sy n="130" d="100"/>
        </p:scale>
        <p:origin x="74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35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652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28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65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10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55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85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54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3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335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50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6E004-0823-4D97-AF74-5D9A9CD1E90E}" type="datetimeFigureOut">
              <a:rPr lang="en-US" smtClean="0"/>
              <a:t>12/12/2013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3B420-BCFC-40BE-9432-E3DF9949C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86348" y="1932039"/>
            <a:ext cx="2639962" cy="21237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026310" y="2342536"/>
            <a:ext cx="149942" cy="1351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026310" y="3475704"/>
            <a:ext cx="149942" cy="1351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183626" y="2417508"/>
            <a:ext cx="3134032" cy="268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4181169" y="3543299"/>
            <a:ext cx="3215147" cy="2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176252" y="2028206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plus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130268" y="312173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minus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2621527" y="2281384"/>
            <a:ext cx="934064" cy="14250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endCxn id="5" idx="1"/>
          </p:cNvCxnSpPr>
          <p:nvPr/>
        </p:nvCxnSpPr>
        <p:spPr>
          <a:xfrm flipV="1">
            <a:off x="3539458" y="2410133"/>
            <a:ext cx="486852" cy="737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531392" y="3535924"/>
            <a:ext cx="486852" cy="7375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93272" y="1126705"/>
            <a:ext cx="24261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Power supply DCR80-33</a:t>
            </a:r>
          </a:p>
          <a:p>
            <a:r>
              <a:rPr lang="en-US" dirty="0" smtClean="0"/>
              <a:t>50V/33A DC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477690" y="3703885"/>
            <a:ext cx="537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gnd</a:t>
            </a:r>
            <a:endParaRPr lang="en-US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1" t="18238" r="17245" b="22208"/>
          <a:stretch/>
        </p:blipFill>
        <p:spPr>
          <a:xfrm>
            <a:off x="3647768" y="3560579"/>
            <a:ext cx="302342" cy="28344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 rot="5400000">
            <a:off x="6758954" y="2862313"/>
            <a:ext cx="203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Coil: approx. 1 Ohm</a:t>
            </a:r>
            <a:endParaRPr lang="en-US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1" t="18238" r="17245" b="22208"/>
          <a:stretch/>
        </p:blipFill>
        <p:spPr>
          <a:xfrm>
            <a:off x="5369642" y="3560579"/>
            <a:ext cx="302342" cy="28344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1" t="18238" r="17245" b="22208"/>
          <a:stretch/>
        </p:blipFill>
        <p:spPr>
          <a:xfrm>
            <a:off x="4847304" y="2437475"/>
            <a:ext cx="302342" cy="283445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5098205" y="2417506"/>
            <a:ext cx="1147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</a:t>
            </a:r>
            <a:r>
              <a:rPr lang="en-US" dirty="0" err="1" smtClean="0"/>
              <a:t>nd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ccident 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387520" y="3755308"/>
            <a:ext cx="1147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</a:t>
            </a:r>
            <a:r>
              <a:rPr lang="en-US" dirty="0" err="1" smtClean="0"/>
              <a:t>nd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ccident 2</a:t>
            </a:r>
            <a:endParaRPr lang="en-US" dirty="0"/>
          </a:p>
        </p:txBody>
      </p:sp>
      <p:cxnSp>
        <p:nvCxnSpPr>
          <p:cNvPr id="40" name="Straight Connector 39"/>
          <p:cNvCxnSpPr/>
          <p:nvPr/>
        </p:nvCxnSpPr>
        <p:spPr>
          <a:xfrm flipH="1" flipV="1">
            <a:off x="7299222" y="2437475"/>
            <a:ext cx="3688" cy="29628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H="1" flipV="1">
            <a:off x="7313970" y="3247018"/>
            <a:ext cx="3688" cy="29628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7108724" y="2632587"/>
            <a:ext cx="412955" cy="6738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239996" y="2950766"/>
            <a:ext cx="149942" cy="13519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 rot="16200000">
            <a:off x="509021" y="2833695"/>
            <a:ext cx="91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208VAC</a:t>
            </a:r>
            <a:endParaRPr lang="en-US" dirty="0"/>
          </a:p>
        </p:txBody>
      </p:sp>
      <p:pic>
        <p:nvPicPr>
          <p:cNvPr id="45" name="Picture 4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31" t="18238" r="17245" b="22208"/>
          <a:stretch/>
        </p:blipFill>
        <p:spPr>
          <a:xfrm>
            <a:off x="6775168" y="3992318"/>
            <a:ext cx="302342" cy="283445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6947900" y="4179673"/>
            <a:ext cx="1147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</a:t>
            </a:r>
            <a:r>
              <a:rPr lang="en-US" dirty="0" err="1" smtClean="0"/>
              <a:t>nd</a:t>
            </a:r>
            <a:endParaRPr lang="en-US" dirty="0" smtClean="0"/>
          </a:p>
          <a:p>
            <a:r>
              <a:rPr lang="en-US" dirty="0"/>
              <a:t>a</a:t>
            </a:r>
            <a:r>
              <a:rPr lang="en-US" dirty="0" smtClean="0"/>
              <a:t>ccident 3</a:t>
            </a:r>
            <a:endParaRPr lang="en-US" dirty="0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6919040" y="2367116"/>
            <a:ext cx="0" cy="16405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6582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24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Lawrence Berkeley National Laboratory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Thorsten Weber</dc:creator>
  <cp:lastModifiedBy>Thorsten Weber</cp:lastModifiedBy>
  <cp:revision>4</cp:revision>
  <dcterms:created xsi:type="dcterms:W3CDTF">2013-12-13T01:42:18Z</dcterms:created>
  <dcterms:modified xsi:type="dcterms:W3CDTF">2013-12-13T01:58:09Z</dcterms:modified>
</cp:coreProperties>
</file>