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folayan, Stella A" userId="213b908c-fb33-4320-92c0-be8c78013875" providerId="ADAL" clId="{D426B327-2C96-442E-83F1-549A5E9D5B6C}"/>
    <pc:docChg chg="modSld">
      <pc:chgData name="Afolayan, Stella A" userId="213b908c-fb33-4320-92c0-be8c78013875" providerId="ADAL" clId="{D426B327-2C96-442E-83F1-549A5E9D5B6C}" dt="2023-07-06T19:35:16.487" v="0" actId="1076"/>
      <pc:docMkLst>
        <pc:docMk/>
      </pc:docMkLst>
      <pc:sldChg chg="modSp mod">
        <pc:chgData name="Afolayan, Stella A" userId="213b908c-fb33-4320-92c0-be8c78013875" providerId="ADAL" clId="{D426B327-2C96-442E-83F1-549A5E9D5B6C}" dt="2023-07-06T19:35:16.487" v="0" actId="1076"/>
        <pc:sldMkLst>
          <pc:docMk/>
          <pc:sldMk cId="1252584262" sldId="258"/>
        </pc:sldMkLst>
        <pc:picChg chg="mod">
          <ac:chgData name="Afolayan, Stella A" userId="213b908c-fb33-4320-92c0-be8c78013875" providerId="ADAL" clId="{D426B327-2C96-442E-83F1-549A5E9D5B6C}" dt="2023-07-06T19:35:16.487" v="0" actId="1076"/>
          <ac:picMkLst>
            <pc:docMk/>
            <pc:sldMk cId="1252584262" sldId="258"/>
            <ac:picMk id="11" creationId="{35F7CB1C-7529-673D-47A8-9FE5919D3227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9A918F-3005-6D62-DF81-552C9E744A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816A7F7-2A34-2704-2C5F-32295F8A7E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21F8B3-2DBA-69C7-CB82-D54946AA91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DE437-455F-4C9A-A647-6A5B5DC6056A}" type="datetimeFigureOut">
              <a:rPr lang="en-US" smtClean="0"/>
              <a:t>7/6/2023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265D74-5893-AD39-0D54-6E169A6BF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E4E26A-5F91-C41A-0DC4-AE99DCD1E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A5887-175A-4FD3-A21F-F2BB52D046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959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CC0296-757C-810F-425A-D73F4C2DCC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F12076-3F65-8EF3-79B9-214F46BEAE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5332C5-6792-7889-5494-AC94F296C0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DE437-455F-4C9A-A647-6A5B5DC6056A}" type="datetimeFigureOut">
              <a:rPr lang="en-US" smtClean="0"/>
              <a:t>7/6/2023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E2883C-A423-E6A0-6C45-6342AA20B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E519ED-E876-48B2-C639-B6B3A72F87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A5887-175A-4FD3-A21F-F2BB52D046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001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0E06B95-81BB-3520-2581-284319260F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B59B4C-B40E-6444-B273-533C348AEA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A20C7B-E7A4-05D1-A660-B1D8B0614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DE437-455F-4C9A-A647-6A5B5DC6056A}" type="datetimeFigureOut">
              <a:rPr lang="en-US" smtClean="0"/>
              <a:t>7/6/2023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A84CE1-A9D5-0D7C-C994-7E73F3659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0BC40A-8D2A-3BE2-998B-11EFE3EC15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A5887-175A-4FD3-A21F-F2BB52D046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984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8FDB7-2028-E9DD-BACC-AE0CD800CD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C821AD-81A0-456B-67B3-92C9CDB547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C2158C-C5FA-240E-9D09-B8BE3CE867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DE437-455F-4C9A-A647-6A5B5DC6056A}" type="datetimeFigureOut">
              <a:rPr lang="en-US" smtClean="0"/>
              <a:t>7/6/2023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0F7822-C7BA-4FFC-F22D-A25F7F8FFD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33D634-3040-A2CD-D177-729DD1F6E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A5887-175A-4FD3-A21F-F2BB52D046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15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F73278-5918-0660-856E-578071E68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144135-F053-499B-2DD6-2ADDFB804F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F2D1D1-A130-407E-2D01-70D589DF62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DE437-455F-4C9A-A647-6A5B5DC6056A}" type="datetimeFigureOut">
              <a:rPr lang="en-US" smtClean="0"/>
              <a:t>7/6/2023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84D8E3-40C7-4EE0-A968-72BF0BFF0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4D261B-87F1-5D9A-A955-71E4F2000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A5887-175A-4FD3-A21F-F2BB52D046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028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DF234-0162-2A7F-A9E7-346EB9A62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94B178-5990-9B00-8091-75B3661FE5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BCF754-A87A-2863-8CA7-3946FC4D56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8648F1-CEC5-75B9-460D-F886FC928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DE437-455F-4C9A-A647-6A5B5DC6056A}" type="datetimeFigureOut">
              <a:rPr lang="en-US" smtClean="0"/>
              <a:t>7/6/2023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AD4FAF-EBDC-ACF6-D66A-6A47E91D2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4D0842-54DC-1774-C27F-BAA19093AB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A5887-175A-4FD3-A21F-F2BB52D046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756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1A5472-C8B6-FE11-73E1-E608F53EDC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99357B-C661-8826-3D17-29DD123A28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F9F88D-EF5D-5E27-0A71-6F72B5230C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C8E1E3-81A8-61F9-FE7C-BD903C6F7D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6B3C04B-716F-93AD-E882-BEBBC6281E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4F01CF-8DEA-EE34-A27B-B2132808D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DE437-455F-4C9A-A647-6A5B5DC6056A}" type="datetimeFigureOut">
              <a:rPr lang="en-US" smtClean="0"/>
              <a:t>7/6/2023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82684-C550-1D9B-1D8D-B2522ADC27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942E47C-A4A3-0FDC-7DBB-580337349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A5887-175A-4FD3-A21F-F2BB52D046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813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C25D4-F2DF-329B-1B72-C71CEBEA7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5840CBB-FAA3-DDF6-64A4-D1E939EE1D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DE437-455F-4C9A-A647-6A5B5DC6056A}" type="datetimeFigureOut">
              <a:rPr lang="en-US" smtClean="0"/>
              <a:t>7/6/2023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8B0B4D-3997-576F-F671-1F2EE917B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0D0662-AAF4-13D2-560E-D4C82E93A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A5887-175A-4FD3-A21F-F2BB52D046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730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76CD46-DA68-BDA3-84A3-0DFE403D29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DE437-455F-4C9A-A647-6A5B5DC6056A}" type="datetimeFigureOut">
              <a:rPr lang="en-US" smtClean="0"/>
              <a:t>7/6/2023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574EBE-FCDD-FE95-C841-2A2BCAA1D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B2F228-2740-A49B-00D7-17CD24F1E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A5887-175A-4FD3-A21F-F2BB52D046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719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379774-1A76-8B2F-9E79-7B8A08A0D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3E99F0-9B71-8663-B84D-6F310C22AC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6DCFE3-9B29-98D8-B801-A26897AF93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ECD877-C770-42E4-2AEA-691CDD924B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DE437-455F-4C9A-A647-6A5B5DC6056A}" type="datetimeFigureOut">
              <a:rPr lang="en-US" smtClean="0"/>
              <a:t>7/6/2023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64A3C4-8E38-058E-83F4-B88894AA5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7B43EF-FABB-309D-337B-43E23FA94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A5887-175A-4FD3-A21F-F2BB52D046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603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459274-C7B6-37F4-C857-DAFC8781B2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D76ED5B-7EE2-4FF5-CC0A-13364C3603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66154A-4CAC-78A3-2CBE-760214C48E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2D741E-8F7A-0023-170B-2B288C913C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DE437-455F-4C9A-A647-6A5B5DC6056A}" type="datetimeFigureOut">
              <a:rPr lang="en-US" smtClean="0"/>
              <a:t>7/6/2023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F85370-6D59-146C-DCEF-5E98A1D925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7D616B-52B2-57B6-E1B1-791059D12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A5887-175A-4FD3-A21F-F2BB52D046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055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B3346C7-495A-B8E0-BA3A-7E54B04446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5307EB-777B-75B3-1873-ABBF9F22EF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AAC8BE-2BE9-8D7D-7C78-B6C7B6BFA8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DE437-455F-4C9A-A647-6A5B5DC6056A}" type="datetimeFigureOut">
              <a:rPr lang="en-US" smtClean="0"/>
              <a:t>7/6/2023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3D79C3-2FC5-3EC4-5914-F8A8835218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325C3A-DCC6-0D72-AB8A-8519631064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CA5887-175A-4FD3-A21F-F2BB52D046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733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hart, scatter chart&#10;&#10;Description automatically generated">
            <a:extLst>
              <a:ext uri="{FF2B5EF4-FFF2-40B4-BE49-F238E27FC236}">
                <a16:creationId xmlns:a16="http://schemas.microsoft.com/office/drawing/2014/main" id="{68010879-9B2D-8E3E-013C-4ADE6C7029A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1" r="8930" b="3731"/>
          <a:stretch/>
        </p:blipFill>
        <p:spPr>
          <a:xfrm>
            <a:off x="0" y="76181"/>
            <a:ext cx="4044099" cy="2836701"/>
          </a:xfrm>
          <a:prstGeom prst="rect">
            <a:avLst/>
          </a:prstGeom>
        </p:spPr>
      </p:pic>
      <p:pic>
        <p:nvPicPr>
          <p:cNvPr id="9" name="Picture 8" descr="Chart, scatter chart&#10;&#10;Description automatically generated">
            <a:extLst>
              <a:ext uri="{FF2B5EF4-FFF2-40B4-BE49-F238E27FC236}">
                <a16:creationId xmlns:a16="http://schemas.microsoft.com/office/drawing/2014/main" id="{EDD210AE-91AE-136F-4303-000F688AC21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2" t="4161" r="8826" b="2873"/>
          <a:stretch/>
        </p:blipFill>
        <p:spPr>
          <a:xfrm>
            <a:off x="4015355" y="207390"/>
            <a:ext cx="3931441" cy="2705492"/>
          </a:xfrm>
          <a:prstGeom prst="rect">
            <a:avLst/>
          </a:prstGeom>
        </p:spPr>
      </p:pic>
      <p:pic>
        <p:nvPicPr>
          <p:cNvPr id="11" name="Picture 10" descr="Chart, scatter chart&#10;&#10;Description automatically generated">
            <a:extLst>
              <a:ext uri="{FF2B5EF4-FFF2-40B4-BE49-F238E27FC236}">
                <a16:creationId xmlns:a16="http://schemas.microsoft.com/office/drawing/2014/main" id="{E55E98A5-08D0-FE33-AD4C-5F47E3FA6BF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0" t="4334" r="9033" b="3902"/>
          <a:stretch/>
        </p:blipFill>
        <p:spPr>
          <a:xfrm>
            <a:off x="7946796" y="277643"/>
            <a:ext cx="3931441" cy="2550398"/>
          </a:xfrm>
          <a:prstGeom prst="rect">
            <a:avLst/>
          </a:prstGeom>
        </p:spPr>
      </p:pic>
      <p:pic>
        <p:nvPicPr>
          <p:cNvPr id="13" name="Picture 12" descr="Chart, scatter chart&#10;&#10;Description automatically generated">
            <a:extLst>
              <a:ext uri="{FF2B5EF4-FFF2-40B4-BE49-F238E27FC236}">
                <a16:creationId xmlns:a16="http://schemas.microsoft.com/office/drawing/2014/main" id="{FB01E62B-39F7-ABB2-2BF9-F6D6DDF54C1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0" t="3301" r="9239" b="3044"/>
          <a:stretch/>
        </p:blipFill>
        <p:spPr>
          <a:xfrm>
            <a:off x="0" y="3429000"/>
            <a:ext cx="3780148" cy="2705492"/>
          </a:xfrm>
          <a:prstGeom prst="rect">
            <a:avLst/>
          </a:prstGeom>
        </p:spPr>
      </p:pic>
      <p:pic>
        <p:nvPicPr>
          <p:cNvPr id="15" name="Picture 14" descr="Chart, scatter chart&#10;&#10;Description automatically generated">
            <a:extLst>
              <a:ext uri="{FF2B5EF4-FFF2-40B4-BE49-F238E27FC236}">
                <a16:creationId xmlns:a16="http://schemas.microsoft.com/office/drawing/2014/main" id="{990F46B2-DF7D-678F-F470-0CAA050721D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7" t="4675" r="9239" b="4247"/>
          <a:stretch/>
        </p:blipFill>
        <p:spPr>
          <a:xfrm>
            <a:off x="3780148" y="3429000"/>
            <a:ext cx="4128940" cy="2580588"/>
          </a:xfrm>
          <a:prstGeom prst="rect">
            <a:avLst/>
          </a:prstGeom>
        </p:spPr>
      </p:pic>
      <p:pic>
        <p:nvPicPr>
          <p:cNvPr id="17" name="Picture 16" descr="Chart, scatter chart&#10;&#10;Description automatically generated">
            <a:extLst>
              <a:ext uri="{FF2B5EF4-FFF2-40B4-BE49-F238E27FC236}">
                <a16:creationId xmlns:a16="http://schemas.microsoft.com/office/drawing/2014/main" id="{B065F56B-F827-AA47-A3A9-6F48EF217F1F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" t="2958" r="9136" b="2958"/>
          <a:stretch/>
        </p:blipFill>
        <p:spPr>
          <a:xfrm>
            <a:off x="7909088" y="3429000"/>
            <a:ext cx="3969149" cy="2580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324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rt, scatter chart&#10;&#10;Description automatically generated">
            <a:extLst>
              <a:ext uri="{FF2B5EF4-FFF2-40B4-BE49-F238E27FC236}">
                <a16:creationId xmlns:a16="http://schemas.microsoft.com/office/drawing/2014/main" id="{89358DBA-288D-5F58-C882-64B40EF7DFA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" t="2958" r="9445" b="4591"/>
          <a:stretch/>
        </p:blipFill>
        <p:spPr>
          <a:xfrm>
            <a:off x="113122" y="142097"/>
            <a:ext cx="3996965" cy="2648236"/>
          </a:xfrm>
          <a:prstGeom prst="rect">
            <a:avLst/>
          </a:prstGeom>
        </p:spPr>
      </p:pic>
      <p:pic>
        <p:nvPicPr>
          <p:cNvPr id="7" name="Picture 6" descr="Chart, scatter chart&#10;&#10;Description automatically generated">
            <a:extLst>
              <a:ext uri="{FF2B5EF4-FFF2-40B4-BE49-F238E27FC236}">
                <a16:creationId xmlns:a16="http://schemas.microsoft.com/office/drawing/2014/main" id="{5C56636F-097B-B437-0293-1CEEA9C0FFE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18" t="2786" r="9032" b="3560"/>
          <a:stretch/>
        </p:blipFill>
        <p:spPr>
          <a:xfrm>
            <a:off x="4110087" y="164004"/>
            <a:ext cx="4223210" cy="2648236"/>
          </a:xfrm>
          <a:prstGeom prst="rect">
            <a:avLst/>
          </a:prstGeom>
        </p:spPr>
      </p:pic>
      <p:pic>
        <p:nvPicPr>
          <p:cNvPr id="9" name="Picture 8" descr="Chart, scatter chart&#10;&#10;Description automatically generated">
            <a:extLst>
              <a:ext uri="{FF2B5EF4-FFF2-40B4-BE49-F238E27FC236}">
                <a16:creationId xmlns:a16="http://schemas.microsoft.com/office/drawing/2014/main" id="{D6BF1AB7-263C-978C-93A7-5E3E912F161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4" t="5020" r="9445" b="4762"/>
          <a:stretch/>
        </p:blipFill>
        <p:spPr>
          <a:xfrm>
            <a:off x="8364715" y="164004"/>
            <a:ext cx="3714163" cy="2626329"/>
          </a:xfrm>
          <a:prstGeom prst="rect">
            <a:avLst/>
          </a:prstGeom>
        </p:spPr>
      </p:pic>
      <p:pic>
        <p:nvPicPr>
          <p:cNvPr id="11" name="Picture 10" descr="Chart, scatter chart&#10;&#10;Description automatically generated">
            <a:extLst>
              <a:ext uri="{FF2B5EF4-FFF2-40B4-BE49-F238E27FC236}">
                <a16:creationId xmlns:a16="http://schemas.microsoft.com/office/drawing/2014/main" id="{6CAF717F-6231-6080-74AD-06A5E29FFCC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3" t="4333" r="9239" b="5106"/>
          <a:stretch/>
        </p:blipFill>
        <p:spPr>
          <a:xfrm>
            <a:off x="113121" y="3054286"/>
            <a:ext cx="3996965" cy="2843476"/>
          </a:xfrm>
          <a:prstGeom prst="rect">
            <a:avLst/>
          </a:prstGeom>
        </p:spPr>
      </p:pic>
      <p:pic>
        <p:nvPicPr>
          <p:cNvPr id="13" name="Picture 12" descr="Chart, scatter chart&#10;&#10;Description automatically generated">
            <a:extLst>
              <a:ext uri="{FF2B5EF4-FFF2-40B4-BE49-F238E27FC236}">
                <a16:creationId xmlns:a16="http://schemas.microsoft.com/office/drawing/2014/main" id="{554AB565-B601-0525-AFF6-654EF28DD245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" t="3646" r="9342" b="4996"/>
          <a:stretch/>
        </p:blipFill>
        <p:spPr>
          <a:xfrm>
            <a:off x="4110086" y="3076192"/>
            <a:ext cx="3996965" cy="2821569"/>
          </a:xfrm>
          <a:prstGeom prst="rect">
            <a:avLst/>
          </a:prstGeom>
        </p:spPr>
      </p:pic>
      <p:pic>
        <p:nvPicPr>
          <p:cNvPr id="15" name="Picture 14" descr="Chart, scatter chart&#10;&#10;Description automatically generated">
            <a:extLst>
              <a:ext uri="{FF2B5EF4-FFF2-40B4-BE49-F238E27FC236}">
                <a16:creationId xmlns:a16="http://schemas.microsoft.com/office/drawing/2014/main" id="{8FD7562F-7ACA-9208-CC9B-BCA9699E9CBC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5" t="3473" r="8414" b="4996"/>
          <a:stretch/>
        </p:blipFill>
        <p:spPr>
          <a:xfrm>
            <a:off x="8107051" y="3098099"/>
            <a:ext cx="3930977" cy="2799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070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scatter chart&#10;&#10;Description automatically generated">
            <a:extLst>
              <a:ext uri="{FF2B5EF4-FFF2-40B4-BE49-F238E27FC236}">
                <a16:creationId xmlns:a16="http://schemas.microsoft.com/office/drawing/2014/main" id="{3647FCBD-CDD4-C0A5-721B-4610F7EDC0B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" t="3989" r="8930" b="3904"/>
          <a:stretch/>
        </p:blipFill>
        <p:spPr>
          <a:xfrm>
            <a:off x="0" y="103694"/>
            <a:ext cx="3874416" cy="2658360"/>
          </a:xfrm>
          <a:prstGeom prst="rect">
            <a:avLst/>
          </a:prstGeom>
        </p:spPr>
      </p:pic>
      <p:pic>
        <p:nvPicPr>
          <p:cNvPr id="5" name="Picture 4" descr="Chart, scatter chart&#10;&#10;Description automatically generated">
            <a:extLst>
              <a:ext uri="{FF2B5EF4-FFF2-40B4-BE49-F238E27FC236}">
                <a16:creationId xmlns:a16="http://schemas.microsoft.com/office/drawing/2014/main" id="{505D3055-8343-039C-2C41-389C4193A9A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5" t="4334" r="9136" b="3902"/>
          <a:stretch/>
        </p:blipFill>
        <p:spPr>
          <a:xfrm>
            <a:off x="3874417" y="146114"/>
            <a:ext cx="4213782" cy="2658359"/>
          </a:xfrm>
          <a:prstGeom prst="rect">
            <a:avLst/>
          </a:prstGeom>
        </p:spPr>
      </p:pic>
      <p:pic>
        <p:nvPicPr>
          <p:cNvPr id="7" name="Picture 6" descr="Chart, scatter chart&#10;&#10;Description automatically generated">
            <a:extLst>
              <a:ext uri="{FF2B5EF4-FFF2-40B4-BE49-F238E27FC236}">
                <a16:creationId xmlns:a16="http://schemas.microsoft.com/office/drawing/2014/main" id="{F16888CD-09A2-CC39-C5EF-E352DCCCF6D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9" t="3817" r="8930" b="3732"/>
          <a:stretch/>
        </p:blipFill>
        <p:spPr>
          <a:xfrm>
            <a:off x="8088199" y="146114"/>
            <a:ext cx="3987537" cy="2658359"/>
          </a:xfrm>
          <a:prstGeom prst="rect">
            <a:avLst/>
          </a:prstGeom>
        </p:spPr>
      </p:pic>
      <p:pic>
        <p:nvPicPr>
          <p:cNvPr id="9" name="Picture 8" descr="Chart, scatter chart&#10;&#10;Description automatically generated">
            <a:extLst>
              <a:ext uri="{FF2B5EF4-FFF2-40B4-BE49-F238E27FC236}">
                <a16:creationId xmlns:a16="http://schemas.microsoft.com/office/drawing/2014/main" id="{CF77BE1A-E9B8-325C-818F-904E2557902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0" t="4506" r="9548" b="3215"/>
          <a:stretch/>
        </p:blipFill>
        <p:spPr>
          <a:xfrm>
            <a:off x="0" y="3242494"/>
            <a:ext cx="3780148" cy="3016903"/>
          </a:xfrm>
          <a:prstGeom prst="rect">
            <a:avLst/>
          </a:prstGeom>
        </p:spPr>
      </p:pic>
      <p:pic>
        <p:nvPicPr>
          <p:cNvPr id="11" name="Picture 10" descr="Chart, scatter chart&#10;&#10;Description automatically generated">
            <a:extLst>
              <a:ext uri="{FF2B5EF4-FFF2-40B4-BE49-F238E27FC236}">
                <a16:creationId xmlns:a16="http://schemas.microsoft.com/office/drawing/2014/main" id="{35F7CB1C-7529-673D-47A8-9FE5919D322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9" t="5020" r="8930" b="4934"/>
          <a:stretch/>
        </p:blipFill>
        <p:spPr>
          <a:xfrm>
            <a:off x="3545256" y="3242494"/>
            <a:ext cx="4308051" cy="2889644"/>
          </a:xfrm>
          <a:prstGeom prst="rect">
            <a:avLst/>
          </a:prstGeom>
        </p:spPr>
      </p:pic>
      <p:pic>
        <p:nvPicPr>
          <p:cNvPr id="13" name="Picture 12" descr="Chart, scatter chart&#10;&#10;Description automatically generated">
            <a:extLst>
              <a:ext uri="{FF2B5EF4-FFF2-40B4-BE49-F238E27FC236}">
                <a16:creationId xmlns:a16="http://schemas.microsoft.com/office/drawing/2014/main" id="{6CC3E123-4842-4920-EBA9-43364FDF5C7D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4" t="4506" r="9033" b="4418"/>
          <a:stretch/>
        </p:blipFill>
        <p:spPr>
          <a:xfrm>
            <a:off x="8088199" y="3284914"/>
            <a:ext cx="3883844" cy="2889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5842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Afolayan, Stella A</dc:creator>
  <cp:lastModifiedBy>Afolayan, Stella A</cp:lastModifiedBy>
  <cp:revision>1</cp:revision>
  <dcterms:created xsi:type="dcterms:W3CDTF">2023-07-06T05:17:34Z</dcterms:created>
  <dcterms:modified xsi:type="dcterms:W3CDTF">2023-07-06T19:35:26Z</dcterms:modified>
</cp:coreProperties>
</file>