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E93677-3AE1-40E8-BD29-FE01084FA532}" v="45" dt="2023-07-03T17:38:00.3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folayan, Stella A" userId="213b908c-fb33-4320-92c0-be8c78013875" providerId="ADAL" clId="{91E93677-3AE1-40E8-BD29-FE01084FA532}"/>
    <pc:docChg chg="undo custSel addSld modSld">
      <pc:chgData name="Afolayan, Stella A" userId="213b908c-fb33-4320-92c0-be8c78013875" providerId="ADAL" clId="{91E93677-3AE1-40E8-BD29-FE01084FA532}" dt="2023-07-03T17:41:40.315" v="829" actId="962"/>
      <pc:docMkLst>
        <pc:docMk/>
      </pc:docMkLst>
      <pc:sldChg chg="addSp delSp modSp new mod setBg">
        <pc:chgData name="Afolayan, Stella A" userId="213b908c-fb33-4320-92c0-be8c78013875" providerId="ADAL" clId="{91E93677-3AE1-40E8-BD29-FE01084FA532}" dt="2023-07-03T15:22:13.853" v="572" actId="26606"/>
        <pc:sldMkLst>
          <pc:docMk/>
          <pc:sldMk cId="3169621060" sldId="257"/>
        </pc:sldMkLst>
        <pc:spChg chg="del">
          <ac:chgData name="Afolayan, Stella A" userId="213b908c-fb33-4320-92c0-be8c78013875" providerId="ADAL" clId="{91E93677-3AE1-40E8-BD29-FE01084FA532}" dt="2023-06-30T18:33:15.216" v="1" actId="478"/>
          <ac:spMkLst>
            <pc:docMk/>
            <pc:sldMk cId="3169621060" sldId="257"/>
            <ac:spMk id="2" creationId="{A18668C7-AA7B-9ABA-E02E-FA44D43C6FE2}"/>
          </ac:spMkLst>
        </pc:spChg>
        <pc:spChg chg="del">
          <ac:chgData name="Afolayan, Stella A" userId="213b908c-fb33-4320-92c0-be8c78013875" providerId="ADAL" clId="{91E93677-3AE1-40E8-BD29-FE01084FA532}" dt="2023-06-30T18:33:17.520" v="2" actId="478"/>
          <ac:spMkLst>
            <pc:docMk/>
            <pc:sldMk cId="3169621060" sldId="257"/>
            <ac:spMk id="3" creationId="{9A4380C2-1DF9-713B-2BF4-6E6E3F22D441}"/>
          </ac:spMkLst>
        </pc:spChg>
        <pc:spChg chg="add mod ord">
          <ac:chgData name="Afolayan, Stella A" userId="213b908c-fb33-4320-92c0-be8c78013875" providerId="ADAL" clId="{91E93677-3AE1-40E8-BD29-FE01084FA532}" dt="2023-07-03T15:22:13.853" v="572" actId="26606"/>
          <ac:spMkLst>
            <pc:docMk/>
            <pc:sldMk cId="3169621060" sldId="257"/>
            <ac:spMk id="11" creationId="{D43B0621-B181-8B75-C9F7-5C95DBDCF030}"/>
          </ac:spMkLst>
        </pc:spChg>
        <pc:spChg chg="add del">
          <ac:chgData name="Afolayan, Stella A" userId="213b908c-fb33-4320-92c0-be8c78013875" providerId="ADAL" clId="{91E93677-3AE1-40E8-BD29-FE01084FA532}" dt="2023-07-03T15:19:37.036" v="498" actId="26606"/>
          <ac:spMkLst>
            <pc:docMk/>
            <pc:sldMk cId="3169621060" sldId="257"/>
            <ac:spMk id="15" creationId="{799448F2-0E5B-42DA-B2D1-11A14E947BD4}"/>
          </ac:spMkLst>
        </pc:spChg>
        <pc:spChg chg="add del">
          <ac:chgData name="Afolayan, Stella A" userId="213b908c-fb33-4320-92c0-be8c78013875" providerId="ADAL" clId="{91E93677-3AE1-40E8-BD29-FE01084FA532}" dt="2023-07-03T15:19:37.036" v="498" actId="26606"/>
          <ac:spMkLst>
            <pc:docMk/>
            <pc:sldMk cId="3169621060" sldId="257"/>
            <ac:spMk id="17" creationId="{4E8A7552-20E1-4F34-ADAB-C1DB6634D47E}"/>
          </ac:spMkLst>
        </pc:spChg>
        <pc:spChg chg="add del">
          <ac:chgData name="Afolayan, Stella A" userId="213b908c-fb33-4320-92c0-be8c78013875" providerId="ADAL" clId="{91E93677-3AE1-40E8-BD29-FE01084FA532}" dt="2023-07-03T15:19:37.032" v="497" actId="26606"/>
          <ac:spMkLst>
            <pc:docMk/>
            <pc:sldMk cId="3169621060" sldId="257"/>
            <ac:spMk id="22" creationId="{BFDC535F-AC0A-417D-96AB-6706BECACD95}"/>
          </ac:spMkLst>
        </pc:spChg>
        <pc:spChg chg="add del">
          <ac:chgData name="Afolayan, Stella A" userId="213b908c-fb33-4320-92c0-be8c78013875" providerId="ADAL" clId="{91E93677-3AE1-40E8-BD29-FE01084FA532}" dt="2023-07-03T15:19:37.032" v="497" actId="26606"/>
          <ac:spMkLst>
            <pc:docMk/>
            <pc:sldMk cId="3169621060" sldId="257"/>
            <ac:spMk id="24" creationId="{97AAAF8E-31DB-4148-8FCA-4D8233D691C6}"/>
          </ac:spMkLst>
        </pc:spChg>
        <pc:spChg chg="add del">
          <ac:chgData name="Afolayan, Stella A" userId="213b908c-fb33-4320-92c0-be8c78013875" providerId="ADAL" clId="{91E93677-3AE1-40E8-BD29-FE01084FA532}" dt="2023-07-03T15:19:37.032" v="497" actId="26606"/>
          <ac:spMkLst>
            <pc:docMk/>
            <pc:sldMk cId="3169621060" sldId="257"/>
            <ac:spMk id="26" creationId="{AA274328-4774-4DF9-BA53-452565122FBB}"/>
          </ac:spMkLst>
        </pc:spChg>
        <pc:spChg chg="add del">
          <ac:chgData name="Afolayan, Stella A" userId="213b908c-fb33-4320-92c0-be8c78013875" providerId="ADAL" clId="{91E93677-3AE1-40E8-BD29-FE01084FA532}" dt="2023-07-03T15:19:37.032" v="497" actId="26606"/>
          <ac:spMkLst>
            <pc:docMk/>
            <pc:sldMk cId="3169621060" sldId="257"/>
            <ac:spMk id="28" creationId="{01C7B46D-2FEF-4FAA-915B-8B21A66BB647}"/>
          </ac:spMkLst>
        </pc:spChg>
        <pc:spChg chg="add del">
          <ac:chgData name="Afolayan, Stella A" userId="213b908c-fb33-4320-92c0-be8c78013875" providerId="ADAL" clId="{91E93677-3AE1-40E8-BD29-FE01084FA532}" dt="2023-07-03T15:22:13.853" v="572" actId="26606"/>
          <ac:spMkLst>
            <pc:docMk/>
            <pc:sldMk cId="3169621060" sldId="257"/>
            <ac:spMk id="36" creationId="{799448F2-0E5B-42DA-B2D1-11A14E947BD4}"/>
          </ac:spMkLst>
        </pc:spChg>
        <pc:spChg chg="add del">
          <ac:chgData name="Afolayan, Stella A" userId="213b908c-fb33-4320-92c0-be8c78013875" providerId="ADAL" clId="{91E93677-3AE1-40E8-BD29-FE01084FA532}" dt="2023-07-03T15:22:13.853" v="572" actId="26606"/>
          <ac:spMkLst>
            <pc:docMk/>
            <pc:sldMk cId="3169621060" sldId="257"/>
            <ac:spMk id="38" creationId="{4E8A7552-20E1-4F34-ADAB-C1DB6634D47E}"/>
          </ac:spMkLst>
        </pc:spChg>
        <pc:spChg chg="add del">
          <ac:chgData name="Afolayan, Stella A" userId="213b908c-fb33-4320-92c0-be8c78013875" providerId="ADAL" clId="{91E93677-3AE1-40E8-BD29-FE01084FA532}" dt="2023-07-03T15:21:12.513" v="542" actId="26606"/>
          <ac:spMkLst>
            <pc:docMk/>
            <pc:sldMk cId="3169621060" sldId="257"/>
            <ac:spMk id="43" creationId="{9CB95732-565A-4D2C-A3AB-CC460C0D3826}"/>
          </ac:spMkLst>
        </pc:spChg>
        <pc:spChg chg="add del">
          <ac:chgData name="Afolayan, Stella A" userId="213b908c-fb33-4320-92c0-be8c78013875" providerId="ADAL" clId="{91E93677-3AE1-40E8-BD29-FE01084FA532}" dt="2023-07-03T15:21:12.513" v="542" actId="26606"/>
          <ac:spMkLst>
            <pc:docMk/>
            <pc:sldMk cId="3169621060" sldId="257"/>
            <ac:spMk id="45" creationId="{77F1AF47-AE98-4034-BD91-1976FA4D9C4C}"/>
          </ac:spMkLst>
        </pc:spChg>
        <pc:spChg chg="add del">
          <ac:chgData name="Afolayan, Stella A" userId="213b908c-fb33-4320-92c0-be8c78013875" providerId="ADAL" clId="{91E93677-3AE1-40E8-BD29-FE01084FA532}" dt="2023-07-03T15:21:12.513" v="542" actId="26606"/>
          <ac:spMkLst>
            <pc:docMk/>
            <pc:sldMk cId="3169621060" sldId="257"/>
            <ac:spMk id="47" creationId="{8EC0EE2B-2029-48DD-893D-F528E651B07D}"/>
          </ac:spMkLst>
        </pc:spChg>
        <pc:spChg chg="add del">
          <ac:chgData name="Afolayan, Stella A" userId="213b908c-fb33-4320-92c0-be8c78013875" providerId="ADAL" clId="{91E93677-3AE1-40E8-BD29-FE01084FA532}" dt="2023-07-03T15:21:12.513" v="542" actId="26606"/>
          <ac:spMkLst>
            <pc:docMk/>
            <pc:sldMk cId="3169621060" sldId="257"/>
            <ac:spMk id="49" creationId="{45AE1D08-1ED1-4F59-B42F-4D8EA33DC8C6}"/>
          </ac:spMkLst>
        </pc:spChg>
        <pc:spChg chg="add del">
          <ac:chgData name="Afolayan, Stella A" userId="213b908c-fb33-4320-92c0-be8c78013875" providerId="ADAL" clId="{91E93677-3AE1-40E8-BD29-FE01084FA532}" dt="2023-07-03T15:21:12.513" v="542" actId="26606"/>
          <ac:spMkLst>
            <pc:docMk/>
            <pc:sldMk cId="3169621060" sldId="257"/>
            <ac:spMk id="51" creationId="{9A79B912-88EA-4640-BDEB-51B3B11A026A}"/>
          </ac:spMkLst>
        </pc:spChg>
        <pc:spChg chg="add del">
          <ac:chgData name="Afolayan, Stella A" userId="213b908c-fb33-4320-92c0-be8c78013875" providerId="ADAL" clId="{91E93677-3AE1-40E8-BD29-FE01084FA532}" dt="2023-07-03T15:21:15.186" v="544" actId="26606"/>
          <ac:spMkLst>
            <pc:docMk/>
            <pc:sldMk cId="3169621060" sldId="257"/>
            <ac:spMk id="53" creationId="{9D425837-A91A-473A-B62D-A04E06D18667}"/>
          </ac:spMkLst>
        </pc:spChg>
        <pc:spChg chg="add del">
          <ac:chgData name="Afolayan, Stella A" userId="213b908c-fb33-4320-92c0-be8c78013875" providerId="ADAL" clId="{91E93677-3AE1-40E8-BD29-FE01084FA532}" dt="2023-07-03T15:21:15.186" v="544" actId="26606"/>
          <ac:spMkLst>
            <pc:docMk/>
            <pc:sldMk cId="3169621060" sldId="257"/>
            <ac:spMk id="54" creationId="{C894A62C-2916-44E7-A212-C3187802345C}"/>
          </ac:spMkLst>
        </pc:spChg>
        <pc:spChg chg="add del">
          <ac:chgData name="Afolayan, Stella A" userId="213b908c-fb33-4320-92c0-be8c78013875" providerId="ADAL" clId="{91E93677-3AE1-40E8-BD29-FE01084FA532}" dt="2023-07-03T15:21:15.186" v="544" actId="26606"/>
          <ac:spMkLst>
            <pc:docMk/>
            <pc:sldMk cId="3169621060" sldId="257"/>
            <ac:spMk id="56" creationId="{D8200C1C-C5C7-4273-9EF6-7EDEE8662EF1}"/>
          </ac:spMkLst>
        </pc:spChg>
        <pc:spChg chg="add del">
          <ac:chgData name="Afolayan, Stella A" userId="213b908c-fb33-4320-92c0-be8c78013875" providerId="ADAL" clId="{91E93677-3AE1-40E8-BD29-FE01084FA532}" dt="2023-07-03T15:21:15.186" v="544" actId="26606"/>
          <ac:spMkLst>
            <pc:docMk/>
            <pc:sldMk cId="3169621060" sldId="257"/>
            <ac:spMk id="57" creationId="{DBDBB269-4522-4BDE-B522-04BF473AF974}"/>
          </ac:spMkLst>
        </pc:spChg>
        <pc:spChg chg="add del">
          <ac:chgData name="Afolayan, Stella A" userId="213b908c-fb33-4320-92c0-be8c78013875" providerId="ADAL" clId="{91E93677-3AE1-40E8-BD29-FE01084FA532}" dt="2023-07-03T15:21:15.929" v="546" actId="26606"/>
          <ac:spMkLst>
            <pc:docMk/>
            <pc:sldMk cId="3169621060" sldId="257"/>
            <ac:spMk id="59" creationId="{9CB95732-565A-4D2C-A3AB-CC460C0D3826}"/>
          </ac:spMkLst>
        </pc:spChg>
        <pc:spChg chg="add del">
          <ac:chgData name="Afolayan, Stella A" userId="213b908c-fb33-4320-92c0-be8c78013875" providerId="ADAL" clId="{91E93677-3AE1-40E8-BD29-FE01084FA532}" dt="2023-07-03T15:21:15.929" v="546" actId="26606"/>
          <ac:spMkLst>
            <pc:docMk/>
            <pc:sldMk cId="3169621060" sldId="257"/>
            <ac:spMk id="60" creationId="{77F1AF47-AE98-4034-BD91-1976FA4D9C4C}"/>
          </ac:spMkLst>
        </pc:spChg>
        <pc:spChg chg="add del">
          <ac:chgData name="Afolayan, Stella A" userId="213b908c-fb33-4320-92c0-be8c78013875" providerId="ADAL" clId="{91E93677-3AE1-40E8-BD29-FE01084FA532}" dt="2023-07-03T15:21:15.929" v="546" actId="26606"/>
          <ac:spMkLst>
            <pc:docMk/>
            <pc:sldMk cId="3169621060" sldId="257"/>
            <ac:spMk id="61" creationId="{8EC0EE2B-2029-48DD-893D-F528E651B07D}"/>
          </ac:spMkLst>
        </pc:spChg>
        <pc:spChg chg="add del">
          <ac:chgData name="Afolayan, Stella A" userId="213b908c-fb33-4320-92c0-be8c78013875" providerId="ADAL" clId="{91E93677-3AE1-40E8-BD29-FE01084FA532}" dt="2023-07-03T15:21:15.929" v="546" actId="26606"/>
          <ac:spMkLst>
            <pc:docMk/>
            <pc:sldMk cId="3169621060" sldId="257"/>
            <ac:spMk id="62" creationId="{45AE1D08-1ED1-4F59-B42F-4D8EA33DC8C6}"/>
          </ac:spMkLst>
        </pc:spChg>
        <pc:spChg chg="add del">
          <ac:chgData name="Afolayan, Stella A" userId="213b908c-fb33-4320-92c0-be8c78013875" providerId="ADAL" clId="{91E93677-3AE1-40E8-BD29-FE01084FA532}" dt="2023-07-03T15:21:15.929" v="546" actId="26606"/>
          <ac:spMkLst>
            <pc:docMk/>
            <pc:sldMk cId="3169621060" sldId="257"/>
            <ac:spMk id="63" creationId="{9A79B912-88EA-4640-BDEB-51B3B11A026A}"/>
          </ac:spMkLst>
        </pc:spChg>
        <pc:spChg chg="add del">
          <ac:chgData name="Afolayan, Stella A" userId="213b908c-fb33-4320-92c0-be8c78013875" providerId="ADAL" clId="{91E93677-3AE1-40E8-BD29-FE01084FA532}" dt="2023-07-03T15:21:17.138" v="548" actId="26606"/>
          <ac:spMkLst>
            <pc:docMk/>
            <pc:sldMk cId="3169621060" sldId="257"/>
            <ac:spMk id="65" creationId="{A92CF0CF-E20D-4C03-AE25-A672922F5F25}"/>
          </ac:spMkLst>
        </pc:spChg>
        <pc:spChg chg="add del">
          <ac:chgData name="Afolayan, Stella A" userId="213b908c-fb33-4320-92c0-be8c78013875" providerId="ADAL" clId="{91E93677-3AE1-40E8-BD29-FE01084FA532}" dt="2023-07-03T15:21:17.138" v="548" actId="26606"/>
          <ac:spMkLst>
            <pc:docMk/>
            <pc:sldMk cId="3169621060" sldId="257"/>
            <ac:spMk id="66" creationId="{25DA13EB-813C-4FE6-98DF-2EE99B48BD18}"/>
          </ac:spMkLst>
        </pc:spChg>
        <pc:spChg chg="add del">
          <ac:chgData name="Afolayan, Stella A" userId="213b908c-fb33-4320-92c0-be8c78013875" providerId="ADAL" clId="{91E93677-3AE1-40E8-BD29-FE01084FA532}" dt="2023-07-03T15:21:21.179" v="550" actId="26606"/>
          <ac:spMkLst>
            <pc:docMk/>
            <pc:sldMk cId="3169621060" sldId="257"/>
            <ac:spMk id="71" creationId="{9CB95732-565A-4D2C-A3AB-CC460C0D3826}"/>
          </ac:spMkLst>
        </pc:spChg>
        <pc:spChg chg="add del">
          <ac:chgData name="Afolayan, Stella A" userId="213b908c-fb33-4320-92c0-be8c78013875" providerId="ADAL" clId="{91E93677-3AE1-40E8-BD29-FE01084FA532}" dt="2023-07-03T15:21:21.179" v="550" actId="26606"/>
          <ac:spMkLst>
            <pc:docMk/>
            <pc:sldMk cId="3169621060" sldId="257"/>
            <ac:spMk id="72" creationId="{77F1AF47-AE98-4034-BD91-1976FA4D9C4C}"/>
          </ac:spMkLst>
        </pc:spChg>
        <pc:spChg chg="add del">
          <ac:chgData name="Afolayan, Stella A" userId="213b908c-fb33-4320-92c0-be8c78013875" providerId="ADAL" clId="{91E93677-3AE1-40E8-BD29-FE01084FA532}" dt="2023-07-03T15:21:21.179" v="550" actId="26606"/>
          <ac:spMkLst>
            <pc:docMk/>
            <pc:sldMk cId="3169621060" sldId="257"/>
            <ac:spMk id="73" creationId="{8EC0EE2B-2029-48DD-893D-F528E651B07D}"/>
          </ac:spMkLst>
        </pc:spChg>
        <pc:spChg chg="add del">
          <ac:chgData name="Afolayan, Stella A" userId="213b908c-fb33-4320-92c0-be8c78013875" providerId="ADAL" clId="{91E93677-3AE1-40E8-BD29-FE01084FA532}" dt="2023-07-03T15:21:21.179" v="550" actId="26606"/>
          <ac:spMkLst>
            <pc:docMk/>
            <pc:sldMk cId="3169621060" sldId="257"/>
            <ac:spMk id="74" creationId="{45AE1D08-1ED1-4F59-B42F-4D8EA33DC8C6}"/>
          </ac:spMkLst>
        </pc:spChg>
        <pc:spChg chg="add del">
          <ac:chgData name="Afolayan, Stella A" userId="213b908c-fb33-4320-92c0-be8c78013875" providerId="ADAL" clId="{91E93677-3AE1-40E8-BD29-FE01084FA532}" dt="2023-07-03T15:21:21.179" v="550" actId="26606"/>
          <ac:spMkLst>
            <pc:docMk/>
            <pc:sldMk cId="3169621060" sldId="257"/>
            <ac:spMk id="75" creationId="{9A79B912-88EA-4640-BDEB-51B3B11A026A}"/>
          </ac:spMkLst>
        </pc:spChg>
        <pc:spChg chg="add del">
          <ac:chgData name="Afolayan, Stella A" userId="213b908c-fb33-4320-92c0-be8c78013875" providerId="ADAL" clId="{91E93677-3AE1-40E8-BD29-FE01084FA532}" dt="2023-07-03T15:21:26.466" v="552" actId="26606"/>
          <ac:spMkLst>
            <pc:docMk/>
            <pc:sldMk cId="3169621060" sldId="257"/>
            <ac:spMk id="77" creationId="{7C98A213-5994-475E-B327-DC6EC27FBA8B}"/>
          </ac:spMkLst>
        </pc:spChg>
        <pc:spChg chg="add del">
          <ac:chgData name="Afolayan, Stella A" userId="213b908c-fb33-4320-92c0-be8c78013875" providerId="ADAL" clId="{91E93677-3AE1-40E8-BD29-FE01084FA532}" dt="2023-07-03T15:21:26.466" v="552" actId="26606"/>
          <ac:spMkLst>
            <pc:docMk/>
            <pc:sldMk cId="3169621060" sldId="257"/>
            <ac:spMk id="78" creationId="{4B030A0D-0DAD-4A99-89BB-419527D6A64B}"/>
          </ac:spMkLst>
        </pc:spChg>
        <pc:spChg chg="add del">
          <ac:chgData name="Afolayan, Stella A" userId="213b908c-fb33-4320-92c0-be8c78013875" providerId="ADAL" clId="{91E93677-3AE1-40E8-BD29-FE01084FA532}" dt="2023-07-03T15:21:34.317" v="554" actId="26606"/>
          <ac:spMkLst>
            <pc:docMk/>
            <pc:sldMk cId="3169621060" sldId="257"/>
            <ac:spMk id="80" creationId="{70155189-D96C-4527-B0EC-654B946BE615}"/>
          </ac:spMkLst>
        </pc:spChg>
        <pc:spChg chg="add del">
          <ac:chgData name="Afolayan, Stella A" userId="213b908c-fb33-4320-92c0-be8c78013875" providerId="ADAL" clId="{91E93677-3AE1-40E8-BD29-FE01084FA532}" dt="2023-07-03T15:21:38.933" v="556" actId="26606"/>
          <ac:spMkLst>
            <pc:docMk/>
            <pc:sldMk cId="3169621060" sldId="257"/>
            <ac:spMk id="82" creationId="{70155189-D96C-4527-B0EC-654B946BE615}"/>
          </ac:spMkLst>
        </pc:spChg>
        <pc:spChg chg="add del">
          <ac:chgData name="Afolayan, Stella A" userId="213b908c-fb33-4320-92c0-be8c78013875" providerId="ADAL" clId="{91E93677-3AE1-40E8-BD29-FE01084FA532}" dt="2023-07-03T15:21:44.530" v="558" actId="26606"/>
          <ac:spMkLst>
            <pc:docMk/>
            <pc:sldMk cId="3169621060" sldId="257"/>
            <ac:spMk id="84" creationId="{9D425837-A91A-473A-B62D-A04E06D18667}"/>
          </ac:spMkLst>
        </pc:spChg>
        <pc:spChg chg="add del">
          <ac:chgData name="Afolayan, Stella A" userId="213b908c-fb33-4320-92c0-be8c78013875" providerId="ADAL" clId="{91E93677-3AE1-40E8-BD29-FE01084FA532}" dt="2023-07-03T15:21:44.530" v="558" actId="26606"/>
          <ac:spMkLst>
            <pc:docMk/>
            <pc:sldMk cId="3169621060" sldId="257"/>
            <ac:spMk id="85" creationId="{C894A62C-2916-44E7-A212-C3187802345C}"/>
          </ac:spMkLst>
        </pc:spChg>
        <pc:spChg chg="add del">
          <ac:chgData name="Afolayan, Stella A" userId="213b908c-fb33-4320-92c0-be8c78013875" providerId="ADAL" clId="{91E93677-3AE1-40E8-BD29-FE01084FA532}" dt="2023-07-03T15:21:44.530" v="558" actId="26606"/>
          <ac:spMkLst>
            <pc:docMk/>
            <pc:sldMk cId="3169621060" sldId="257"/>
            <ac:spMk id="87" creationId="{D8200C1C-C5C7-4273-9EF6-7EDEE8662EF1}"/>
          </ac:spMkLst>
        </pc:spChg>
        <pc:spChg chg="add del">
          <ac:chgData name="Afolayan, Stella A" userId="213b908c-fb33-4320-92c0-be8c78013875" providerId="ADAL" clId="{91E93677-3AE1-40E8-BD29-FE01084FA532}" dt="2023-07-03T15:21:44.530" v="558" actId="26606"/>
          <ac:spMkLst>
            <pc:docMk/>
            <pc:sldMk cId="3169621060" sldId="257"/>
            <ac:spMk id="88" creationId="{DBDBB269-4522-4BDE-B522-04BF473AF974}"/>
          </ac:spMkLst>
        </pc:spChg>
        <pc:spChg chg="add del">
          <ac:chgData name="Afolayan, Stella A" userId="213b908c-fb33-4320-92c0-be8c78013875" providerId="ADAL" clId="{91E93677-3AE1-40E8-BD29-FE01084FA532}" dt="2023-07-03T15:21:46.847" v="560" actId="26606"/>
          <ac:spMkLst>
            <pc:docMk/>
            <pc:sldMk cId="3169621060" sldId="257"/>
            <ac:spMk id="90" creationId="{FD9CAA70-FC24-4DA9-9035-DD65DE90D0DA}"/>
          </ac:spMkLst>
        </pc:spChg>
        <pc:spChg chg="add del">
          <ac:chgData name="Afolayan, Stella A" userId="213b908c-fb33-4320-92c0-be8c78013875" providerId="ADAL" clId="{91E93677-3AE1-40E8-BD29-FE01084FA532}" dt="2023-07-03T15:21:46.847" v="560" actId="26606"/>
          <ac:spMkLst>
            <pc:docMk/>
            <pc:sldMk cId="3169621060" sldId="257"/>
            <ac:spMk id="91" creationId="{7D8889D6-46FE-4175-812C-8BEED2FF4E01}"/>
          </ac:spMkLst>
        </pc:spChg>
        <pc:spChg chg="add del">
          <ac:chgData name="Afolayan, Stella A" userId="213b908c-fb33-4320-92c0-be8c78013875" providerId="ADAL" clId="{91E93677-3AE1-40E8-BD29-FE01084FA532}" dt="2023-07-03T15:21:48.370" v="562" actId="26606"/>
          <ac:spMkLst>
            <pc:docMk/>
            <pc:sldMk cId="3169621060" sldId="257"/>
            <ac:spMk id="96" creationId="{A92CF0CF-E20D-4C03-AE25-A672922F5F25}"/>
          </ac:spMkLst>
        </pc:spChg>
        <pc:spChg chg="add del">
          <ac:chgData name="Afolayan, Stella A" userId="213b908c-fb33-4320-92c0-be8c78013875" providerId="ADAL" clId="{91E93677-3AE1-40E8-BD29-FE01084FA532}" dt="2023-07-03T15:21:48.370" v="562" actId="26606"/>
          <ac:spMkLst>
            <pc:docMk/>
            <pc:sldMk cId="3169621060" sldId="257"/>
            <ac:spMk id="97" creationId="{25DA13EB-813C-4FE6-98DF-2EE99B48BD18}"/>
          </ac:spMkLst>
        </pc:spChg>
        <pc:spChg chg="add del">
          <ac:chgData name="Afolayan, Stella A" userId="213b908c-fb33-4320-92c0-be8c78013875" providerId="ADAL" clId="{91E93677-3AE1-40E8-BD29-FE01084FA532}" dt="2023-07-03T15:21:52.260" v="564" actId="26606"/>
          <ac:spMkLst>
            <pc:docMk/>
            <pc:sldMk cId="3169621060" sldId="257"/>
            <ac:spMk id="104" creationId="{9CB95732-565A-4D2C-A3AB-CC460C0D3826}"/>
          </ac:spMkLst>
        </pc:spChg>
        <pc:spChg chg="add del">
          <ac:chgData name="Afolayan, Stella A" userId="213b908c-fb33-4320-92c0-be8c78013875" providerId="ADAL" clId="{91E93677-3AE1-40E8-BD29-FE01084FA532}" dt="2023-07-03T15:21:52.260" v="564" actId="26606"/>
          <ac:spMkLst>
            <pc:docMk/>
            <pc:sldMk cId="3169621060" sldId="257"/>
            <ac:spMk id="105" creationId="{77F1AF47-AE98-4034-BD91-1976FA4D9C4C}"/>
          </ac:spMkLst>
        </pc:spChg>
        <pc:spChg chg="add del">
          <ac:chgData name="Afolayan, Stella A" userId="213b908c-fb33-4320-92c0-be8c78013875" providerId="ADAL" clId="{91E93677-3AE1-40E8-BD29-FE01084FA532}" dt="2023-07-03T15:21:52.260" v="564" actId="26606"/>
          <ac:spMkLst>
            <pc:docMk/>
            <pc:sldMk cId="3169621060" sldId="257"/>
            <ac:spMk id="106" creationId="{8EC0EE2B-2029-48DD-893D-F528E651B07D}"/>
          </ac:spMkLst>
        </pc:spChg>
        <pc:spChg chg="add del">
          <ac:chgData name="Afolayan, Stella A" userId="213b908c-fb33-4320-92c0-be8c78013875" providerId="ADAL" clId="{91E93677-3AE1-40E8-BD29-FE01084FA532}" dt="2023-07-03T15:21:52.260" v="564" actId="26606"/>
          <ac:spMkLst>
            <pc:docMk/>
            <pc:sldMk cId="3169621060" sldId="257"/>
            <ac:spMk id="107" creationId="{45AE1D08-1ED1-4F59-B42F-4D8EA33DC8C6}"/>
          </ac:spMkLst>
        </pc:spChg>
        <pc:spChg chg="add del">
          <ac:chgData name="Afolayan, Stella A" userId="213b908c-fb33-4320-92c0-be8c78013875" providerId="ADAL" clId="{91E93677-3AE1-40E8-BD29-FE01084FA532}" dt="2023-07-03T15:21:52.260" v="564" actId="26606"/>
          <ac:spMkLst>
            <pc:docMk/>
            <pc:sldMk cId="3169621060" sldId="257"/>
            <ac:spMk id="108" creationId="{9A79B912-88EA-4640-BDEB-51B3B11A026A}"/>
          </ac:spMkLst>
        </pc:spChg>
        <pc:spChg chg="add del">
          <ac:chgData name="Afolayan, Stella A" userId="213b908c-fb33-4320-92c0-be8c78013875" providerId="ADAL" clId="{91E93677-3AE1-40E8-BD29-FE01084FA532}" dt="2023-07-03T15:21:56.079" v="566" actId="26606"/>
          <ac:spMkLst>
            <pc:docMk/>
            <pc:sldMk cId="3169621060" sldId="257"/>
            <ac:spMk id="110" creationId="{7C98A213-5994-475E-B327-DC6EC27FBA8B}"/>
          </ac:spMkLst>
        </pc:spChg>
        <pc:spChg chg="add del">
          <ac:chgData name="Afolayan, Stella A" userId="213b908c-fb33-4320-92c0-be8c78013875" providerId="ADAL" clId="{91E93677-3AE1-40E8-BD29-FE01084FA532}" dt="2023-07-03T15:21:56.079" v="566" actId="26606"/>
          <ac:spMkLst>
            <pc:docMk/>
            <pc:sldMk cId="3169621060" sldId="257"/>
            <ac:spMk id="111" creationId="{4B030A0D-0DAD-4A99-89BB-419527D6A64B}"/>
          </ac:spMkLst>
        </pc:spChg>
        <pc:spChg chg="add del">
          <ac:chgData name="Afolayan, Stella A" userId="213b908c-fb33-4320-92c0-be8c78013875" providerId="ADAL" clId="{91E93677-3AE1-40E8-BD29-FE01084FA532}" dt="2023-07-03T15:21:58.437" v="568" actId="26606"/>
          <ac:spMkLst>
            <pc:docMk/>
            <pc:sldMk cId="3169621060" sldId="257"/>
            <ac:spMk id="113" creationId="{70155189-D96C-4527-B0EC-654B946BE615}"/>
          </ac:spMkLst>
        </pc:spChg>
        <pc:spChg chg="add del">
          <ac:chgData name="Afolayan, Stella A" userId="213b908c-fb33-4320-92c0-be8c78013875" providerId="ADAL" clId="{91E93677-3AE1-40E8-BD29-FE01084FA532}" dt="2023-07-03T15:22:00.604" v="570" actId="26606"/>
          <ac:spMkLst>
            <pc:docMk/>
            <pc:sldMk cId="3169621060" sldId="257"/>
            <ac:spMk id="115" creationId="{70155189-D96C-4527-B0EC-654B946BE615}"/>
          </ac:spMkLst>
        </pc:spChg>
        <pc:spChg chg="add del">
          <ac:chgData name="Afolayan, Stella A" userId="213b908c-fb33-4320-92c0-be8c78013875" providerId="ADAL" clId="{91E93677-3AE1-40E8-BD29-FE01084FA532}" dt="2023-07-03T15:22:13.853" v="572" actId="26606"/>
          <ac:spMkLst>
            <pc:docMk/>
            <pc:sldMk cId="3169621060" sldId="257"/>
            <ac:spMk id="117" creationId="{34790F99-C881-47C9-B3DC-C959D4418EA2}"/>
          </ac:spMkLst>
        </pc:spChg>
        <pc:spChg chg="add del">
          <ac:chgData name="Afolayan, Stella A" userId="213b908c-fb33-4320-92c0-be8c78013875" providerId="ADAL" clId="{91E93677-3AE1-40E8-BD29-FE01084FA532}" dt="2023-07-03T15:22:13.853" v="572" actId="26606"/>
          <ac:spMkLst>
            <pc:docMk/>
            <pc:sldMk cId="3169621060" sldId="257"/>
            <ac:spMk id="118" creationId="{EED8D03E-F375-4E67-B932-FF9B007BB420}"/>
          </ac:spMkLst>
        </pc:spChg>
        <pc:grpChg chg="add del">
          <ac:chgData name="Afolayan, Stella A" userId="213b908c-fb33-4320-92c0-be8c78013875" providerId="ADAL" clId="{91E93677-3AE1-40E8-BD29-FE01084FA532}" dt="2023-07-03T15:21:17.138" v="548" actId="26606"/>
          <ac:grpSpMkLst>
            <pc:docMk/>
            <pc:sldMk cId="3169621060" sldId="257"/>
            <ac:grpSpMk id="67" creationId="{B260B5EA-4014-4EFA-BF60-A205CBAE2510}"/>
          </ac:grpSpMkLst>
        </pc:grpChg>
        <pc:grpChg chg="add del">
          <ac:chgData name="Afolayan, Stella A" userId="213b908c-fb33-4320-92c0-be8c78013875" providerId="ADAL" clId="{91E93677-3AE1-40E8-BD29-FE01084FA532}" dt="2023-07-03T15:21:46.847" v="560" actId="26606"/>
          <ac:grpSpMkLst>
            <pc:docMk/>
            <pc:sldMk cId="3169621060" sldId="257"/>
            <ac:grpSpMk id="92" creationId="{7ACCA88C-8741-4EAC-B3FE-0CFC0BA02DF1}"/>
          </ac:grpSpMkLst>
        </pc:grpChg>
        <pc:grpChg chg="add del">
          <ac:chgData name="Afolayan, Stella A" userId="213b908c-fb33-4320-92c0-be8c78013875" providerId="ADAL" clId="{91E93677-3AE1-40E8-BD29-FE01084FA532}" dt="2023-07-03T15:21:48.370" v="562" actId="26606"/>
          <ac:grpSpMkLst>
            <pc:docMk/>
            <pc:sldMk cId="3169621060" sldId="257"/>
            <ac:grpSpMk id="98" creationId="{B260B5EA-4014-4EFA-BF60-A205CBAE2510}"/>
          </ac:grpSpMkLst>
        </pc:grpChg>
        <pc:picChg chg="add mod ord">
          <ac:chgData name="Afolayan, Stella A" userId="213b908c-fb33-4320-92c0-be8c78013875" providerId="ADAL" clId="{91E93677-3AE1-40E8-BD29-FE01084FA532}" dt="2023-07-03T15:22:13.853" v="572" actId="26606"/>
          <ac:picMkLst>
            <pc:docMk/>
            <pc:sldMk cId="3169621060" sldId="257"/>
            <ac:picMk id="3" creationId="{EFC993EF-98C9-0D2D-DBA7-282840C8EBB4}"/>
          </ac:picMkLst>
        </pc:picChg>
        <pc:picChg chg="add del mod">
          <ac:chgData name="Afolayan, Stella A" userId="213b908c-fb33-4320-92c0-be8c78013875" providerId="ADAL" clId="{91E93677-3AE1-40E8-BD29-FE01084FA532}" dt="2023-07-03T15:18:09.236" v="478" actId="478"/>
          <ac:picMkLst>
            <pc:docMk/>
            <pc:sldMk cId="3169621060" sldId="257"/>
            <ac:picMk id="5" creationId="{FB76ED6A-6759-1172-BD5F-F9E0AE9AC43B}"/>
          </ac:picMkLst>
        </pc:picChg>
        <pc:picChg chg="add mod ord">
          <ac:chgData name="Afolayan, Stella A" userId="213b908c-fb33-4320-92c0-be8c78013875" providerId="ADAL" clId="{91E93677-3AE1-40E8-BD29-FE01084FA532}" dt="2023-07-03T15:22:13.853" v="572" actId="26606"/>
          <ac:picMkLst>
            <pc:docMk/>
            <pc:sldMk cId="3169621060" sldId="257"/>
            <ac:picMk id="6" creationId="{A4A403FD-BE9A-8AEC-05C8-F01700304DED}"/>
          </ac:picMkLst>
        </pc:picChg>
        <pc:picChg chg="add del mod">
          <ac:chgData name="Afolayan, Stella A" userId="213b908c-fb33-4320-92c0-be8c78013875" providerId="ADAL" clId="{91E93677-3AE1-40E8-BD29-FE01084FA532}" dt="2023-07-03T15:18:08.302" v="476" actId="478"/>
          <ac:picMkLst>
            <pc:docMk/>
            <pc:sldMk cId="3169621060" sldId="257"/>
            <ac:picMk id="7" creationId="{5A8BB43A-C32E-48E6-2701-3EDBFEEDCB57}"/>
          </ac:picMkLst>
        </pc:picChg>
        <pc:picChg chg="add del mod modCrop">
          <ac:chgData name="Afolayan, Stella A" userId="213b908c-fb33-4320-92c0-be8c78013875" providerId="ADAL" clId="{91E93677-3AE1-40E8-BD29-FE01084FA532}" dt="2023-07-03T15:18:09.867" v="479" actId="478"/>
          <ac:picMkLst>
            <pc:docMk/>
            <pc:sldMk cId="3169621060" sldId="257"/>
            <ac:picMk id="9" creationId="{1E14654E-64FF-79B5-5172-CBCCFC73743B}"/>
          </ac:picMkLst>
        </pc:picChg>
        <pc:picChg chg="add mod ord">
          <ac:chgData name="Afolayan, Stella A" userId="213b908c-fb33-4320-92c0-be8c78013875" providerId="ADAL" clId="{91E93677-3AE1-40E8-BD29-FE01084FA532}" dt="2023-07-03T15:22:13.853" v="572" actId="26606"/>
          <ac:picMkLst>
            <pc:docMk/>
            <pc:sldMk cId="3169621060" sldId="257"/>
            <ac:picMk id="10" creationId="{95D5D052-4876-87C2-E913-31D0847D5582}"/>
          </ac:picMkLst>
        </pc:picChg>
        <pc:picChg chg="add del">
          <ac:chgData name="Afolayan, Stella A" userId="213b908c-fb33-4320-92c0-be8c78013875" providerId="ADAL" clId="{91E93677-3AE1-40E8-BD29-FE01084FA532}" dt="2023-07-03T15:21:15.186" v="544" actId="26606"/>
          <ac:picMkLst>
            <pc:docMk/>
            <pc:sldMk cId="3169621060" sldId="257"/>
            <ac:picMk id="55" creationId="{162D4572-9A7D-4F5C-8592-71CEDD98A2E7}"/>
          </ac:picMkLst>
        </pc:picChg>
        <pc:picChg chg="add del">
          <ac:chgData name="Afolayan, Stella A" userId="213b908c-fb33-4320-92c0-be8c78013875" providerId="ADAL" clId="{91E93677-3AE1-40E8-BD29-FE01084FA532}" dt="2023-07-03T15:21:44.530" v="558" actId="26606"/>
          <ac:picMkLst>
            <pc:docMk/>
            <pc:sldMk cId="3169621060" sldId="257"/>
            <ac:picMk id="86" creationId="{162D4572-9A7D-4F5C-8592-71CEDD98A2E7}"/>
          </ac:picMkLst>
        </pc:picChg>
        <pc:cxnChg chg="add del">
          <ac:chgData name="Afolayan, Stella A" userId="213b908c-fb33-4320-92c0-be8c78013875" providerId="ADAL" clId="{91E93677-3AE1-40E8-BD29-FE01084FA532}" dt="2023-07-03T15:19:55.556" v="499" actId="26606"/>
          <ac:cxnSpMkLst>
            <pc:docMk/>
            <pc:sldMk cId="3169621060" sldId="257"/>
            <ac:cxnSpMk id="30" creationId="{D4BDCD00-BA97-40D8-93CD-0A9CA931BE17}"/>
          </ac:cxnSpMkLst>
        </pc:cxnChg>
        <pc:cxnChg chg="add del">
          <ac:chgData name="Afolayan, Stella A" userId="213b908c-fb33-4320-92c0-be8c78013875" providerId="ADAL" clId="{91E93677-3AE1-40E8-BD29-FE01084FA532}" dt="2023-07-03T15:19:55.556" v="499" actId="26606"/>
          <ac:cxnSpMkLst>
            <pc:docMk/>
            <pc:sldMk cId="3169621060" sldId="257"/>
            <ac:cxnSpMk id="31" creationId="{2D631E40-F51C-4828-B23B-DF903513296E}"/>
          </ac:cxnSpMkLst>
        </pc:cxnChg>
      </pc:sldChg>
      <pc:sldChg chg="addSp delSp modSp new mod">
        <pc:chgData name="Afolayan, Stella A" userId="213b908c-fb33-4320-92c0-be8c78013875" providerId="ADAL" clId="{91E93677-3AE1-40E8-BD29-FE01084FA532}" dt="2023-06-30T18:53:47.261" v="189"/>
        <pc:sldMkLst>
          <pc:docMk/>
          <pc:sldMk cId="2728576555" sldId="258"/>
        </pc:sldMkLst>
        <pc:spChg chg="del">
          <ac:chgData name="Afolayan, Stella A" userId="213b908c-fb33-4320-92c0-be8c78013875" providerId="ADAL" clId="{91E93677-3AE1-40E8-BD29-FE01084FA532}" dt="2023-06-30T18:36:12.399" v="44" actId="478"/>
          <ac:spMkLst>
            <pc:docMk/>
            <pc:sldMk cId="2728576555" sldId="258"/>
            <ac:spMk id="2" creationId="{EE2471ED-87AA-5A95-69EB-96CE685C7F91}"/>
          </ac:spMkLst>
        </pc:spChg>
        <pc:spChg chg="del mod">
          <ac:chgData name="Afolayan, Stella A" userId="213b908c-fb33-4320-92c0-be8c78013875" providerId="ADAL" clId="{91E93677-3AE1-40E8-BD29-FE01084FA532}" dt="2023-06-30T18:36:15.138" v="46" actId="478"/>
          <ac:spMkLst>
            <pc:docMk/>
            <pc:sldMk cId="2728576555" sldId="258"/>
            <ac:spMk id="3" creationId="{5EAFB6EF-5EAB-B0F6-8E46-8D7331361CC0}"/>
          </ac:spMkLst>
        </pc:spChg>
        <pc:picChg chg="add mod modCrop">
          <ac:chgData name="Afolayan, Stella A" userId="213b908c-fb33-4320-92c0-be8c78013875" providerId="ADAL" clId="{91E93677-3AE1-40E8-BD29-FE01084FA532}" dt="2023-06-30T18:48:48.794" v="112" actId="14100"/>
          <ac:picMkLst>
            <pc:docMk/>
            <pc:sldMk cId="2728576555" sldId="258"/>
            <ac:picMk id="5" creationId="{EAF9B7A6-3246-84FC-77B9-E25061A02AC4}"/>
          </ac:picMkLst>
        </pc:picChg>
        <pc:picChg chg="add mod modCrop">
          <ac:chgData name="Afolayan, Stella A" userId="213b908c-fb33-4320-92c0-be8c78013875" providerId="ADAL" clId="{91E93677-3AE1-40E8-BD29-FE01084FA532}" dt="2023-06-30T18:48:43.461" v="109" actId="14100"/>
          <ac:picMkLst>
            <pc:docMk/>
            <pc:sldMk cId="2728576555" sldId="258"/>
            <ac:picMk id="7" creationId="{513AE6CF-7C82-07A0-3C6D-169B2DB7D395}"/>
          </ac:picMkLst>
        </pc:picChg>
        <pc:picChg chg="add mod modCrop">
          <ac:chgData name="Afolayan, Stella A" userId="213b908c-fb33-4320-92c0-be8c78013875" providerId="ADAL" clId="{91E93677-3AE1-40E8-BD29-FE01084FA532}" dt="2023-06-30T18:48:54.664" v="115" actId="14100"/>
          <ac:picMkLst>
            <pc:docMk/>
            <pc:sldMk cId="2728576555" sldId="258"/>
            <ac:picMk id="9" creationId="{9EC189E2-3189-6EE4-4174-3A20A9C77CCB}"/>
          </ac:picMkLst>
        </pc:picChg>
        <pc:picChg chg="add mod modCrop">
          <ac:chgData name="Afolayan, Stella A" userId="213b908c-fb33-4320-92c0-be8c78013875" providerId="ADAL" clId="{91E93677-3AE1-40E8-BD29-FE01084FA532}" dt="2023-06-30T18:52:36.287" v="180" actId="14100"/>
          <ac:picMkLst>
            <pc:docMk/>
            <pc:sldMk cId="2728576555" sldId="258"/>
            <ac:picMk id="11" creationId="{1F5FD635-B005-9CEA-88FF-D7D635C11347}"/>
          </ac:picMkLst>
        </pc:picChg>
        <pc:picChg chg="add mod modCrop">
          <ac:chgData name="Afolayan, Stella A" userId="213b908c-fb33-4320-92c0-be8c78013875" providerId="ADAL" clId="{91E93677-3AE1-40E8-BD29-FE01084FA532}" dt="2023-06-30T18:52:32.721" v="179" actId="1076"/>
          <ac:picMkLst>
            <pc:docMk/>
            <pc:sldMk cId="2728576555" sldId="258"/>
            <ac:picMk id="13" creationId="{DEA7D36A-F4FB-0E68-D863-C26D1BFC8343}"/>
          </ac:picMkLst>
        </pc:picChg>
        <pc:picChg chg="add mod modCrop">
          <ac:chgData name="Afolayan, Stella A" userId="213b908c-fb33-4320-92c0-be8c78013875" providerId="ADAL" clId="{91E93677-3AE1-40E8-BD29-FE01084FA532}" dt="2023-06-30T18:50:25.277" v="140" actId="14100"/>
          <ac:picMkLst>
            <pc:docMk/>
            <pc:sldMk cId="2728576555" sldId="258"/>
            <ac:picMk id="15" creationId="{45FA7CEC-4719-79C3-ADE3-84FD8C116DC1}"/>
          </ac:picMkLst>
        </pc:picChg>
        <pc:picChg chg="add mod modCrop">
          <ac:chgData name="Afolayan, Stella A" userId="213b908c-fb33-4320-92c0-be8c78013875" providerId="ADAL" clId="{91E93677-3AE1-40E8-BD29-FE01084FA532}" dt="2023-06-30T18:51:14.885" v="153" actId="14100"/>
          <ac:picMkLst>
            <pc:docMk/>
            <pc:sldMk cId="2728576555" sldId="258"/>
            <ac:picMk id="17" creationId="{C80B35C0-94CE-4EC2-75CA-C7C7169A53AA}"/>
          </ac:picMkLst>
        </pc:picChg>
        <pc:picChg chg="add mod modCrop">
          <ac:chgData name="Afolayan, Stella A" userId="213b908c-fb33-4320-92c0-be8c78013875" providerId="ADAL" clId="{91E93677-3AE1-40E8-BD29-FE01084FA532}" dt="2023-06-30T18:51:57.292" v="166" actId="14100"/>
          <ac:picMkLst>
            <pc:docMk/>
            <pc:sldMk cId="2728576555" sldId="258"/>
            <ac:picMk id="19" creationId="{FF23199D-6CDB-97CA-86FC-838EB106447E}"/>
          </ac:picMkLst>
        </pc:picChg>
        <pc:picChg chg="add mod modCrop">
          <ac:chgData name="Afolayan, Stella A" userId="213b908c-fb33-4320-92c0-be8c78013875" providerId="ADAL" clId="{91E93677-3AE1-40E8-BD29-FE01084FA532}" dt="2023-06-30T18:52:43.645" v="183" actId="14100"/>
          <ac:picMkLst>
            <pc:docMk/>
            <pc:sldMk cId="2728576555" sldId="258"/>
            <ac:picMk id="21" creationId="{569D4845-89CF-6A99-4473-CDE58B3A2B66}"/>
          </ac:picMkLst>
        </pc:picChg>
        <pc:picChg chg="add del mod">
          <ac:chgData name="Afolayan, Stella A" userId="213b908c-fb33-4320-92c0-be8c78013875" providerId="ADAL" clId="{91E93677-3AE1-40E8-BD29-FE01084FA532}" dt="2023-06-30T18:53:47.261" v="189"/>
          <ac:picMkLst>
            <pc:docMk/>
            <pc:sldMk cId="2728576555" sldId="258"/>
            <ac:picMk id="23" creationId="{B96B3F77-86AA-E8F1-25AA-582F99472AF6}"/>
          </ac:picMkLst>
        </pc:picChg>
      </pc:sldChg>
      <pc:sldChg chg="addSp modSp new mod">
        <pc:chgData name="Afolayan, Stella A" userId="213b908c-fb33-4320-92c0-be8c78013875" providerId="ADAL" clId="{91E93677-3AE1-40E8-BD29-FE01084FA532}" dt="2023-06-30T18:59:46.139" v="302" actId="14100"/>
        <pc:sldMkLst>
          <pc:docMk/>
          <pc:sldMk cId="1164904918" sldId="259"/>
        </pc:sldMkLst>
        <pc:picChg chg="add mod modCrop">
          <ac:chgData name="Afolayan, Stella A" userId="213b908c-fb33-4320-92c0-be8c78013875" providerId="ADAL" clId="{91E93677-3AE1-40E8-BD29-FE01084FA532}" dt="2023-06-30T18:54:27.144" v="204" actId="14100"/>
          <ac:picMkLst>
            <pc:docMk/>
            <pc:sldMk cId="1164904918" sldId="259"/>
            <ac:picMk id="3" creationId="{73B15D0D-ED0A-8378-5354-35DDAAF840D5}"/>
          </ac:picMkLst>
        </pc:picChg>
        <pc:picChg chg="add mod modCrop">
          <ac:chgData name="Afolayan, Stella A" userId="213b908c-fb33-4320-92c0-be8c78013875" providerId="ADAL" clId="{91E93677-3AE1-40E8-BD29-FE01084FA532}" dt="2023-06-30T18:55:00.069" v="214" actId="14100"/>
          <ac:picMkLst>
            <pc:docMk/>
            <pc:sldMk cId="1164904918" sldId="259"/>
            <ac:picMk id="5" creationId="{0E470DB8-8E08-E35B-C282-4A6DC3EDD66D}"/>
          </ac:picMkLst>
        </pc:picChg>
        <pc:picChg chg="add mod modCrop">
          <ac:chgData name="Afolayan, Stella A" userId="213b908c-fb33-4320-92c0-be8c78013875" providerId="ADAL" clId="{91E93677-3AE1-40E8-BD29-FE01084FA532}" dt="2023-06-30T18:55:32.230" v="226" actId="1076"/>
          <ac:picMkLst>
            <pc:docMk/>
            <pc:sldMk cId="1164904918" sldId="259"/>
            <ac:picMk id="7" creationId="{9C6B029F-5714-3B2A-FC6B-7977E740DC78}"/>
          </ac:picMkLst>
        </pc:picChg>
        <pc:picChg chg="add mod modCrop">
          <ac:chgData name="Afolayan, Stella A" userId="213b908c-fb33-4320-92c0-be8c78013875" providerId="ADAL" clId="{91E93677-3AE1-40E8-BD29-FE01084FA532}" dt="2023-06-30T18:59:46.139" v="302" actId="14100"/>
          <ac:picMkLst>
            <pc:docMk/>
            <pc:sldMk cId="1164904918" sldId="259"/>
            <ac:picMk id="9" creationId="{6B716745-13D0-F26E-3586-66D2E3DC2AA6}"/>
          </ac:picMkLst>
        </pc:picChg>
        <pc:picChg chg="add mod">
          <ac:chgData name="Afolayan, Stella A" userId="213b908c-fb33-4320-92c0-be8c78013875" providerId="ADAL" clId="{91E93677-3AE1-40E8-BD29-FE01084FA532}" dt="2023-06-30T18:56:31.239" v="244" actId="1076"/>
          <ac:picMkLst>
            <pc:docMk/>
            <pc:sldMk cId="1164904918" sldId="259"/>
            <ac:picMk id="10" creationId="{01273A63-B800-D02A-0F27-116078DFCE7B}"/>
          </ac:picMkLst>
        </pc:picChg>
        <pc:picChg chg="add mod modCrop">
          <ac:chgData name="Afolayan, Stella A" userId="213b908c-fb33-4320-92c0-be8c78013875" providerId="ADAL" clId="{91E93677-3AE1-40E8-BD29-FE01084FA532}" dt="2023-06-30T18:57:58.492" v="268" actId="14100"/>
          <ac:picMkLst>
            <pc:docMk/>
            <pc:sldMk cId="1164904918" sldId="259"/>
            <ac:picMk id="12" creationId="{548EB7C0-DA95-D023-2466-18A0E9691AFA}"/>
          </ac:picMkLst>
        </pc:picChg>
        <pc:picChg chg="add mod modCrop">
          <ac:chgData name="Afolayan, Stella A" userId="213b908c-fb33-4320-92c0-be8c78013875" providerId="ADAL" clId="{91E93677-3AE1-40E8-BD29-FE01084FA532}" dt="2023-06-30T18:58:04.150" v="270" actId="14100"/>
          <ac:picMkLst>
            <pc:docMk/>
            <pc:sldMk cId="1164904918" sldId="259"/>
            <ac:picMk id="14" creationId="{AFC47CCD-3398-00ED-95C5-15452E06749D}"/>
          </ac:picMkLst>
        </pc:picChg>
        <pc:picChg chg="add mod modCrop">
          <ac:chgData name="Afolayan, Stella A" userId="213b908c-fb33-4320-92c0-be8c78013875" providerId="ADAL" clId="{91E93677-3AE1-40E8-BD29-FE01084FA532}" dt="2023-06-30T18:59:05.394" v="288" actId="14100"/>
          <ac:picMkLst>
            <pc:docMk/>
            <pc:sldMk cId="1164904918" sldId="259"/>
            <ac:picMk id="16" creationId="{8374C8CA-6E1F-864A-88B1-F8D7BE20A4AE}"/>
          </ac:picMkLst>
        </pc:picChg>
        <pc:picChg chg="add mod modCrop">
          <ac:chgData name="Afolayan, Stella A" userId="213b908c-fb33-4320-92c0-be8c78013875" providerId="ADAL" clId="{91E93677-3AE1-40E8-BD29-FE01084FA532}" dt="2023-06-30T18:59:42.519" v="301" actId="14100"/>
          <ac:picMkLst>
            <pc:docMk/>
            <pc:sldMk cId="1164904918" sldId="259"/>
            <ac:picMk id="18" creationId="{E21A7899-A868-F1AC-CCAC-C46D324E1100}"/>
          </ac:picMkLst>
        </pc:picChg>
      </pc:sldChg>
      <pc:sldChg chg="addSp modSp new mod">
        <pc:chgData name="Afolayan, Stella A" userId="213b908c-fb33-4320-92c0-be8c78013875" providerId="ADAL" clId="{91E93677-3AE1-40E8-BD29-FE01084FA532}" dt="2023-06-30T19:05:59.058" v="412" actId="14100"/>
        <pc:sldMkLst>
          <pc:docMk/>
          <pc:sldMk cId="415399879" sldId="260"/>
        </pc:sldMkLst>
        <pc:picChg chg="add mod modCrop">
          <ac:chgData name="Afolayan, Stella A" userId="213b908c-fb33-4320-92c0-be8c78013875" providerId="ADAL" clId="{91E93677-3AE1-40E8-BD29-FE01084FA532}" dt="2023-06-30T19:01:47.228" v="335" actId="14100"/>
          <ac:picMkLst>
            <pc:docMk/>
            <pc:sldMk cId="415399879" sldId="260"/>
            <ac:picMk id="3" creationId="{1AFB4846-CD27-DDDC-45EA-32FED5E6B180}"/>
          </ac:picMkLst>
        </pc:picChg>
        <pc:picChg chg="add mod">
          <ac:chgData name="Afolayan, Stella A" userId="213b908c-fb33-4320-92c0-be8c78013875" providerId="ADAL" clId="{91E93677-3AE1-40E8-BD29-FE01084FA532}" dt="2023-06-30T19:00:59.380" v="318" actId="1076"/>
          <ac:picMkLst>
            <pc:docMk/>
            <pc:sldMk cId="415399879" sldId="260"/>
            <ac:picMk id="4" creationId="{93C9506B-AF87-8358-156D-648A222B85EA}"/>
          </ac:picMkLst>
        </pc:picChg>
        <pc:picChg chg="add mod modCrop">
          <ac:chgData name="Afolayan, Stella A" userId="213b908c-fb33-4320-92c0-be8c78013875" providerId="ADAL" clId="{91E93677-3AE1-40E8-BD29-FE01084FA532}" dt="2023-06-30T19:01:49.853" v="337" actId="14100"/>
          <ac:picMkLst>
            <pc:docMk/>
            <pc:sldMk cId="415399879" sldId="260"/>
            <ac:picMk id="6" creationId="{188B78B9-C7D3-52B6-B269-4DD6B0C46EAB}"/>
          </ac:picMkLst>
        </pc:picChg>
        <pc:picChg chg="add mod modCrop">
          <ac:chgData name="Afolayan, Stella A" userId="213b908c-fb33-4320-92c0-be8c78013875" providerId="ADAL" clId="{91E93677-3AE1-40E8-BD29-FE01084FA532}" dt="2023-06-30T19:02:18.803" v="348" actId="14100"/>
          <ac:picMkLst>
            <pc:docMk/>
            <pc:sldMk cId="415399879" sldId="260"/>
            <ac:picMk id="8" creationId="{B2532FAA-8D4E-9CDA-BF40-8BB6F70BFD7F}"/>
          </ac:picMkLst>
        </pc:picChg>
        <pc:picChg chg="add mod modCrop">
          <ac:chgData name="Afolayan, Stella A" userId="213b908c-fb33-4320-92c0-be8c78013875" providerId="ADAL" clId="{91E93677-3AE1-40E8-BD29-FE01084FA532}" dt="2023-06-30T19:05:59.058" v="412" actId="14100"/>
          <ac:picMkLst>
            <pc:docMk/>
            <pc:sldMk cId="415399879" sldId="260"/>
            <ac:picMk id="10" creationId="{644E5618-BD13-EA6D-79D0-74E0AD0E27DC}"/>
          </ac:picMkLst>
        </pc:picChg>
        <pc:picChg chg="add mod modCrop">
          <ac:chgData name="Afolayan, Stella A" userId="213b908c-fb33-4320-92c0-be8c78013875" providerId="ADAL" clId="{91E93677-3AE1-40E8-BD29-FE01084FA532}" dt="2023-06-30T19:05:05.243" v="410" actId="14100"/>
          <ac:picMkLst>
            <pc:docMk/>
            <pc:sldMk cId="415399879" sldId="260"/>
            <ac:picMk id="12" creationId="{D2903EF7-0168-A42E-FECD-B02A1285EA26}"/>
          </ac:picMkLst>
        </pc:picChg>
        <pc:picChg chg="add mod modCrop">
          <ac:chgData name="Afolayan, Stella A" userId="213b908c-fb33-4320-92c0-be8c78013875" providerId="ADAL" clId="{91E93677-3AE1-40E8-BD29-FE01084FA532}" dt="2023-06-30T19:05:02.480" v="408" actId="1076"/>
          <ac:picMkLst>
            <pc:docMk/>
            <pc:sldMk cId="415399879" sldId="260"/>
            <ac:picMk id="14" creationId="{625B0DD8-8B60-1C05-568B-304B16069BDD}"/>
          </ac:picMkLst>
        </pc:picChg>
        <pc:picChg chg="add mod modCrop">
          <ac:chgData name="Afolayan, Stella A" userId="213b908c-fb33-4320-92c0-be8c78013875" providerId="ADAL" clId="{91E93677-3AE1-40E8-BD29-FE01084FA532}" dt="2023-06-30T19:05:00.632" v="407" actId="14100"/>
          <ac:picMkLst>
            <pc:docMk/>
            <pc:sldMk cId="415399879" sldId="260"/>
            <ac:picMk id="16" creationId="{7E475ED6-C452-F0BB-79AB-61AA92D5DB41}"/>
          </ac:picMkLst>
        </pc:picChg>
        <pc:picChg chg="add mod modCrop">
          <ac:chgData name="Afolayan, Stella A" userId="213b908c-fb33-4320-92c0-be8c78013875" providerId="ADAL" clId="{91E93677-3AE1-40E8-BD29-FE01084FA532}" dt="2023-06-30T19:04:58.129" v="405" actId="1076"/>
          <ac:picMkLst>
            <pc:docMk/>
            <pc:sldMk cId="415399879" sldId="260"/>
            <ac:picMk id="18" creationId="{1EC7DBD1-7FCC-AF2C-9B17-7A31B9623FB6}"/>
          </ac:picMkLst>
        </pc:picChg>
      </pc:sldChg>
      <pc:sldChg chg="addSp modSp new mod">
        <pc:chgData name="Afolayan, Stella A" userId="213b908c-fb33-4320-92c0-be8c78013875" providerId="ADAL" clId="{91E93677-3AE1-40E8-BD29-FE01084FA532}" dt="2023-07-01T00:32:54.701" v="432" actId="732"/>
        <pc:sldMkLst>
          <pc:docMk/>
          <pc:sldMk cId="2944596691" sldId="261"/>
        </pc:sldMkLst>
        <pc:picChg chg="add mod modCrop">
          <ac:chgData name="Afolayan, Stella A" userId="213b908c-fb33-4320-92c0-be8c78013875" providerId="ADAL" clId="{91E93677-3AE1-40E8-BD29-FE01084FA532}" dt="2023-07-01T00:32:54.701" v="432" actId="732"/>
          <ac:picMkLst>
            <pc:docMk/>
            <pc:sldMk cId="2944596691" sldId="261"/>
            <ac:picMk id="3" creationId="{BCA0D7C1-2EB5-487A-1732-76AD19B19E21}"/>
          </ac:picMkLst>
        </pc:picChg>
        <pc:picChg chg="add mod">
          <ac:chgData name="Afolayan, Stella A" userId="213b908c-fb33-4320-92c0-be8c78013875" providerId="ADAL" clId="{91E93677-3AE1-40E8-BD29-FE01084FA532}" dt="2023-06-30T19:11:52.715" v="423" actId="1076"/>
          <ac:picMkLst>
            <pc:docMk/>
            <pc:sldMk cId="2944596691" sldId="261"/>
            <ac:picMk id="5" creationId="{EA40B41F-798F-B3DE-5816-AA59C34CD7D4}"/>
          </ac:picMkLst>
        </pc:picChg>
        <pc:picChg chg="add mod">
          <ac:chgData name="Afolayan, Stella A" userId="213b908c-fb33-4320-92c0-be8c78013875" providerId="ADAL" clId="{91E93677-3AE1-40E8-BD29-FE01084FA532}" dt="2023-07-01T00:10:27.006" v="429" actId="1076"/>
          <ac:picMkLst>
            <pc:docMk/>
            <pc:sldMk cId="2944596691" sldId="261"/>
            <ac:picMk id="7" creationId="{30297E88-4728-3DA3-38F2-C2EE611D1B01}"/>
          </ac:picMkLst>
        </pc:picChg>
      </pc:sldChg>
      <pc:sldChg chg="addSp delSp modSp new mod setBg">
        <pc:chgData name="Afolayan, Stella A" userId="213b908c-fb33-4320-92c0-be8c78013875" providerId="ADAL" clId="{91E93677-3AE1-40E8-BD29-FE01084FA532}" dt="2023-07-03T17:41:40.315" v="829" actId="962"/>
        <pc:sldMkLst>
          <pc:docMk/>
          <pc:sldMk cId="2526210147" sldId="262"/>
        </pc:sldMkLst>
        <pc:spChg chg="add del mod">
          <ac:chgData name="Afolayan, Stella A" userId="213b908c-fb33-4320-92c0-be8c78013875" providerId="ADAL" clId="{91E93677-3AE1-40E8-BD29-FE01084FA532}" dt="2023-07-03T17:37:50.003" v="575"/>
          <ac:spMkLst>
            <pc:docMk/>
            <pc:sldMk cId="2526210147" sldId="262"/>
            <ac:spMk id="10" creationId="{BDB30388-2572-E1E3-EE3E-AD1BB2F2FF4C}"/>
          </ac:spMkLst>
        </pc:spChg>
        <pc:spChg chg="add del mod">
          <ac:chgData name="Afolayan, Stella A" userId="213b908c-fb33-4320-92c0-be8c78013875" providerId="ADAL" clId="{91E93677-3AE1-40E8-BD29-FE01084FA532}" dt="2023-07-03T17:38:01.927" v="578"/>
          <ac:spMkLst>
            <pc:docMk/>
            <pc:sldMk cId="2526210147" sldId="262"/>
            <ac:spMk id="11" creationId="{2101252B-405C-BEEF-E12E-2D7C80BD5062}"/>
          </ac:spMkLst>
        </pc:spChg>
        <pc:spChg chg="add del">
          <ac:chgData name="Afolayan, Stella A" userId="213b908c-fb33-4320-92c0-be8c78013875" providerId="ADAL" clId="{91E93677-3AE1-40E8-BD29-FE01084FA532}" dt="2023-07-03T15:15:35.502" v="462" actId="26606"/>
          <ac:spMkLst>
            <pc:docMk/>
            <pc:sldMk cId="2526210147" sldId="262"/>
            <ac:spMk id="14" creationId="{6F79B0DD-2C63-4EE5-804F-B8E391FC1E45}"/>
          </ac:spMkLst>
        </pc:spChg>
        <pc:spChg chg="add del">
          <ac:chgData name="Afolayan, Stella A" userId="213b908c-fb33-4320-92c0-be8c78013875" providerId="ADAL" clId="{91E93677-3AE1-40E8-BD29-FE01084FA532}" dt="2023-07-03T15:15:35.502" v="462" actId="26606"/>
          <ac:spMkLst>
            <pc:docMk/>
            <pc:sldMk cId="2526210147" sldId="262"/>
            <ac:spMk id="16" creationId="{627DB8AB-CD55-4C8F-9043-52652B89231A}"/>
          </ac:spMkLst>
        </pc:spChg>
        <pc:spChg chg="add del">
          <ac:chgData name="Afolayan, Stella A" userId="213b908c-fb33-4320-92c0-be8c78013875" providerId="ADAL" clId="{91E93677-3AE1-40E8-BD29-FE01084FA532}" dt="2023-07-03T15:15:35.502" v="462" actId="26606"/>
          <ac:spMkLst>
            <pc:docMk/>
            <pc:sldMk cId="2526210147" sldId="262"/>
            <ac:spMk id="18" creationId="{53059C5A-91CB-4024-9B4E-20082E25C70B}"/>
          </ac:spMkLst>
        </pc:spChg>
        <pc:spChg chg="add del">
          <ac:chgData name="Afolayan, Stella A" userId="213b908c-fb33-4320-92c0-be8c78013875" providerId="ADAL" clId="{91E93677-3AE1-40E8-BD29-FE01084FA532}" dt="2023-07-03T15:15:35.502" v="462" actId="26606"/>
          <ac:spMkLst>
            <pc:docMk/>
            <pc:sldMk cId="2526210147" sldId="262"/>
            <ac:spMk id="20" creationId="{184884BF-A898-4EFF-9504-E13EBE3FF62E}"/>
          </ac:spMkLst>
        </pc:spChg>
        <pc:spChg chg="add del">
          <ac:chgData name="Afolayan, Stella A" userId="213b908c-fb33-4320-92c0-be8c78013875" providerId="ADAL" clId="{91E93677-3AE1-40E8-BD29-FE01084FA532}" dt="2023-07-03T15:15:35.502" v="462" actId="26606"/>
          <ac:spMkLst>
            <pc:docMk/>
            <pc:sldMk cId="2526210147" sldId="262"/>
            <ac:spMk id="22" creationId="{7B32D337-FDA6-4468-ADB1-7038E5FC0BA9}"/>
          </ac:spMkLst>
        </pc:spChg>
        <pc:spChg chg="add">
          <ac:chgData name="Afolayan, Stella A" userId="213b908c-fb33-4320-92c0-be8c78013875" providerId="ADAL" clId="{91E93677-3AE1-40E8-BD29-FE01084FA532}" dt="2023-07-03T15:15:35.507" v="463" actId="26606"/>
          <ac:spMkLst>
            <pc:docMk/>
            <pc:sldMk cId="2526210147" sldId="262"/>
            <ac:spMk id="24" creationId="{417CDA24-35F8-4540-8C52-3096D6D94949}"/>
          </ac:spMkLst>
        </pc:spChg>
        <pc:spChg chg="add">
          <ac:chgData name="Afolayan, Stella A" userId="213b908c-fb33-4320-92c0-be8c78013875" providerId="ADAL" clId="{91E93677-3AE1-40E8-BD29-FE01084FA532}" dt="2023-07-03T15:15:35.507" v="463" actId="26606"/>
          <ac:spMkLst>
            <pc:docMk/>
            <pc:sldMk cId="2526210147" sldId="262"/>
            <ac:spMk id="25" creationId="{8658BFE0-4E65-4174-9C75-687C94E88273}"/>
          </ac:spMkLst>
        </pc:spChg>
        <pc:spChg chg="add">
          <ac:chgData name="Afolayan, Stella A" userId="213b908c-fb33-4320-92c0-be8c78013875" providerId="ADAL" clId="{91E93677-3AE1-40E8-BD29-FE01084FA532}" dt="2023-07-03T15:15:35.507" v="463" actId="26606"/>
          <ac:spMkLst>
            <pc:docMk/>
            <pc:sldMk cId="2526210147" sldId="262"/>
            <ac:spMk id="26" creationId="{FA75DFED-A0C1-4A83-BE1D-0271C1826EF6}"/>
          </ac:spMkLst>
        </pc:spChg>
        <pc:picChg chg="add mod ord">
          <ac:chgData name="Afolayan, Stella A" userId="213b908c-fb33-4320-92c0-be8c78013875" providerId="ADAL" clId="{91E93677-3AE1-40E8-BD29-FE01084FA532}" dt="2023-07-03T17:41:40.315" v="829" actId="962"/>
          <ac:picMkLst>
            <pc:docMk/>
            <pc:sldMk cId="2526210147" sldId="262"/>
            <ac:picMk id="3" creationId="{8BFEC68F-A08F-337E-D515-3156A5E9B482}"/>
          </ac:picMkLst>
        </pc:picChg>
        <pc:picChg chg="add mod ord">
          <ac:chgData name="Afolayan, Stella A" userId="213b908c-fb33-4320-92c0-be8c78013875" providerId="ADAL" clId="{91E93677-3AE1-40E8-BD29-FE01084FA532}" dt="2023-07-03T15:15:35.507" v="463" actId="26606"/>
          <ac:picMkLst>
            <pc:docMk/>
            <pc:sldMk cId="2526210147" sldId="262"/>
            <ac:picMk id="5" creationId="{30BFF11E-3F5C-FE75-81A1-A75A3E409134}"/>
          </ac:picMkLst>
        </pc:picChg>
        <pc:picChg chg="add mod">
          <ac:chgData name="Afolayan, Stella A" userId="213b908c-fb33-4320-92c0-be8c78013875" providerId="ADAL" clId="{91E93677-3AE1-40E8-BD29-FE01084FA532}" dt="2023-07-03T15:16:12.373" v="468" actId="1076"/>
          <ac:picMkLst>
            <pc:docMk/>
            <pc:sldMk cId="2526210147" sldId="262"/>
            <ac:picMk id="7" creationId="{F4AD857B-0C0E-BE09-7F47-6D4B079B6E91}"/>
          </ac:picMkLst>
        </pc:picChg>
        <pc:picChg chg="add mod">
          <ac:chgData name="Afolayan, Stella A" userId="213b908c-fb33-4320-92c0-be8c78013875" providerId="ADAL" clId="{91E93677-3AE1-40E8-BD29-FE01084FA532}" dt="2023-07-03T15:16:28.848" v="475" actId="14100"/>
          <ac:picMkLst>
            <pc:docMk/>
            <pc:sldMk cId="2526210147" sldId="262"/>
            <ac:picMk id="9" creationId="{F2E2754B-63EE-DA75-2B15-EFD15A1FC65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C4FBA-FEB5-B2A4-0C3C-53C214AB8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8B7E12-24EA-D62E-D834-ED9880734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40DCA-2121-49E3-B964-553BA8959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4CA13-67DF-04F5-E609-62C922015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09A81-FB6F-FB1A-10CF-FA244EBFE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7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3D487-A441-4566-A25C-AFA79A073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889ACD-3B68-5C8A-A176-80D678072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0A319-BF35-B3D6-E2DB-C960F37A7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00FCD-D29E-AA7A-1A4F-8F6BA69F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91FDF-804F-785D-00F5-CAEED3F64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0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BF5AA4-4ABA-7548-D11E-932A2071CF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D92B5D-4648-04FF-C78F-DFC65DFEB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03649-7D4C-7F16-D7DA-60BC0B671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2F12B-C252-1C6E-8E38-753AAA77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CEC39-4C3B-86B0-5A74-1501507C0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0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1EE63-8F4A-6D98-A0D9-1C32ECED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A5D0B-1C2C-BED1-9097-799CC46A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E6237-2B5C-B3BF-07A2-F6B7FD57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77519-21C9-15E8-6E4B-EB5DC2DC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2B73F-5461-8932-2185-8705A84A1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4ADEA-8D46-E748-296D-C85A0DECF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0C1C1-F081-B2F1-E277-8F6F44702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A1646-2187-C39E-B3F4-36B111468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05537-F9E6-FE9A-153C-2F4769915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982F6-F73F-229D-5A3B-9C4FF0E0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7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657B2-5726-7993-8AE3-5A3162D05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8F8CC-037D-727E-92F6-225AC58EE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5BBF83-5C5E-E79A-7A62-AC0731BB8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ECA91-346F-E8CE-DFBA-006D8AD9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DF288-B865-AD7E-7842-5753F072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6C18A-C20B-65D7-7F5A-325E9FEAA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4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3A6A6-F677-341A-DE1B-C79060552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F11FF-D337-E912-214E-12F2CA405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BCA83-2B95-CD6F-5A87-08DDBECBF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BF8E24-B9AD-4C28-B116-BA4B452489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391DA0-EAB2-8686-2F11-9E1DF43014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DF8115-9183-C91E-0F66-0A222F9DC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CF29D-0952-9295-C175-680783CE1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09A90E-5A25-2772-284A-B7DD9FC8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20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69E75-1C46-07C5-72DE-468CF3FFB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71E48-59C7-7A91-455A-550D9947A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00756A-D30B-76DE-094F-55DD5959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9689A-47F5-D28D-9484-0EE6F090A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3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80E8FD-51B9-3813-A3B0-DBFE21649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975B7F-324C-82C1-AD89-1DB3740F4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403D0-42CF-462F-55DE-B19284D04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3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6BD94-AFBC-433E-60F5-8420D04BF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6C759-147A-347A-4D66-98A9EF623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4925D3-021F-9650-BA3F-D72EF23DE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903E78-3B66-8DF9-0A26-ED187A8AB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8A2D4-B844-DDF1-E2C3-A43FD2EA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AE2BF-4383-8487-3425-0B195671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4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5ED8B-44E6-A54D-46F2-EB27675AF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A5E49F-E8D3-BF1D-110B-3FFBD2C040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3784D-71CB-C84E-1989-D00C32F5A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37861-5929-8466-1634-C4369689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8B71C-C955-C425-21D7-C2747E13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24E0D1-E7A9-FC5C-C40C-16B5A51A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4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6797A8-ABA6-0252-7DC5-8E092D61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67418-6132-6078-26A5-640EF7873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4635A-A3D9-4245-B8F2-EC9F211E9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F57E6-B5CB-491D-8B83-DCBB88864B70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F8B98-236E-9485-B6F9-32A87D4AE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F8C23-8A11-A65A-39D1-A3EEF438C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09B1F-4390-4299-B779-14B752D18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4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2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79EF04-FD38-41C3-5241-1ACE2633C4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604" y="173420"/>
            <a:ext cx="9144000" cy="71339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54115F4F-AE98-FC6C-D8A7-91190A5086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r="21826" b="25551"/>
          <a:stretch/>
        </p:blipFill>
        <p:spPr>
          <a:xfrm>
            <a:off x="87084" y="943427"/>
            <a:ext cx="4257525" cy="3347963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CA18337-6220-2B1A-A84C-05F01FADB5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8" t="-1" r="23428" b="26702"/>
          <a:stretch/>
        </p:blipFill>
        <p:spPr>
          <a:xfrm>
            <a:off x="4088189" y="943427"/>
            <a:ext cx="3676954" cy="328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6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4A403FD-BE9A-8AEC-05C8-F01700304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65" y="186280"/>
            <a:ext cx="4841949" cy="2905170"/>
          </a:xfrm>
          <a:prstGeom prst="rect">
            <a:avLst/>
          </a:prstGeom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EFC993EF-98C9-0D2D-DBA7-282840C8E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16" y="3631096"/>
            <a:ext cx="4600933" cy="276056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95D5D052-4876-87C2-E913-31D0847D55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51" y="3383280"/>
            <a:ext cx="5426764" cy="32560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3B0621-B181-8B75-C9F7-5C95DBDCF030}"/>
              </a:ext>
            </a:extLst>
          </p:cNvPr>
          <p:cNvSpPr txBox="1"/>
          <p:nvPr/>
        </p:nvSpPr>
        <p:spPr>
          <a:xfrm>
            <a:off x="6278851" y="87549"/>
            <a:ext cx="578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Average Amplitude for each MJO Phase</a:t>
            </a:r>
          </a:p>
        </p:txBody>
      </p:sp>
    </p:spTree>
    <p:extLst>
      <p:ext uri="{BB962C8B-B14F-4D97-AF65-F5344CB8AC3E}">
        <p14:creationId xmlns:p14="http://schemas.microsoft.com/office/powerpoint/2010/main" val="3169621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BCA0D7C1-2EB5-487A-1732-76AD19B19E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611"/>
          <a:stretch/>
        </p:blipFill>
        <p:spPr>
          <a:xfrm>
            <a:off x="227773" y="0"/>
            <a:ext cx="5868227" cy="3429000"/>
          </a:xfrm>
          <a:prstGeom prst="rect">
            <a:avLst/>
          </a:prstGeom>
        </p:spPr>
      </p:pic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A40B41F-798F-B3DE-5816-AA59C34CD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46" y="0"/>
            <a:ext cx="5492179" cy="3295307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0297E88-4728-3DA3-38F2-C2EE611D1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58" y="3295307"/>
            <a:ext cx="5868228" cy="352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96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EAF9B7A6-3246-84FC-77B9-E25061A02A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2892" r="28616" b="15061"/>
          <a:stretch/>
        </p:blipFill>
        <p:spPr>
          <a:xfrm>
            <a:off x="3236687" y="203199"/>
            <a:ext cx="2665789" cy="2815771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513AE6CF-7C82-07A0-3C6D-169B2DB7D3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0" t="2893" r="28248" b="14427"/>
          <a:stretch/>
        </p:blipFill>
        <p:spPr>
          <a:xfrm>
            <a:off x="38705" y="203199"/>
            <a:ext cx="3197982" cy="2815772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9EC189E2-3189-6EE4-4174-3A20A9C77C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9" t="3880" r="28366" b="14357"/>
          <a:stretch/>
        </p:blipFill>
        <p:spPr>
          <a:xfrm>
            <a:off x="5839580" y="217714"/>
            <a:ext cx="2540001" cy="2878665"/>
          </a:xfrm>
          <a:prstGeom prst="rect">
            <a:avLst/>
          </a:prstGeom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1F5FD635-B005-9CEA-88FF-D7D635C113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2963" r="28484" b="14779"/>
          <a:stretch/>
        </p:blipFill>
        <p:spPr>
          <a:xfrm>
            <a:off x="8379581" y="224971"/>
            <a:ext cx="2665789" cy="2864150"/>
          </a:xfrm>
          <a:prstGeom prst="rect">
            <a:avLst/>
          </a:prstGeom>
        </p:spPr>
      </p:pic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DEA7D36A-F4FB-0E68-D863-C26D1BFC83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6" t="10017" r="10141" b="11463"/>
          <a:stretch/>
        </p:blipFill>
        <p:spPr>
          <a:xfrm>
            <a:off x="11084076" y="483810"/>
            <a:ext cx="1069219" cy="5384800"/>
          </a:xfrm>
          <a:prstGeom prst="rect">
            <a:avLst/>
          </a:prstGeom>
        </p:spPr>
      </p:pic>
      <p:pic>
        <p:nvPicPr>
          <p:cNvPr id="15" name="Picture 14" descr="Chart&#10;&#10;Description automatically generated with low confidence">
            <a:extLst>
              <a:ext uri="{FF2B5EF4-FFF2-40B4-BE49-F238E27FC236}">
                <a16:creationId xmlns:a16="http://schemas.microsoft.com/office/drawing/2014/main" id="{45FA7CEC-4719-79C3-ADE3-84FD8C116DC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8" t="4164" r="28954" b="11252"/>
          <a:stretch/>
        </p:blipFill>
        <p:spPr>
          <a:xfrm>
            <a:off x="38705" y="3061063"/>
            <a:ext cx="3130247" cy="3122024"/>
          </a:xfrm>
          <a:prstGeom prst="rect">
            <a:avLst/>
          </a:prstGeom>
        </p:spPr>
      </p:pic>
      <p:pic>
        <p:nvPicPr>
          <p:cNvPr id="17" name="Picture 16" descr="Chart&#10;&#10;Description automatically generated with medium confidence">
            <a:extLst>
              <a:ext uri="{FF2B5EF4-FFF2-40B4-BE49-F238E27FC236}">
                <a16:creationId xmlns:a16="http://schemas.microsoft.com/office/drawing/2014/main" id="{C80B35C0-94CE-4EC2-75CA-C7C7169A53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1" t="3280" r="28602" b="10970"/>
          <a:stretch/>
        </p:blipFill>
        <p:spPr>
          <a:xfrm>
            <a:off x="3168953" y="3018969"/>
            <a:ext cx="2733524" cy="3164118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FF23199D-6CDB-97CA-86FC-838EB106447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3951" r="28777" b="11111"/>
          <a:stretch/>
        </p:blipFill>
        <p:spPr>
          <a:xfrm>
            <a:off x="5902476" y="3050177"/>
            <a:ext cx="2540001" cy="3132910"/>
          </a:xfrm>
          <a:prstGeom prst="rect">
            <a:avLst/>
          </a:prstGeom>
        </p:spPr>
      </p:pic>
      <p:pic>
        <p:nvPicPr>
          <p:cNvPr id="21" name="Picture 20" descr="A picture containing chart&#10;&#10;Description automatically generated">
            <a:extLst>
              <a:ext uri="{FF2B5EF4-FFF2-40B4-BE49-F238E27FC236}">
                <a16:creationId xmlns:a16="http://schemas.microsoft.com/office/drawing/2014/main" id="{569D4845-89CF-6A99-4473-CDE58B3A2B6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5" t="4233" r="28778" b="11323"/>
          <a:stretch/>
        </p:blipFill>
        <p:spPr>
          <a:xfrm>
            <a:off x="8442477" y="3090815"/>
            <a:ext cx="2733525" cy="305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7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73B15D0D-ED0A-8378-5354-35DDAAF84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t="2187" r="28836" b="14709"/>
          <a:stretch/>
        </p:blipFill>
        <p:spPr>
          <a:xfrm>
            <a:off x="53219" y="0"/>
            <a:ext cx="2767391" cy="2801257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0E470DB8-8E08-E35B-C282-4A6DC3EDD6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4" t="4163" r="28954" b="14144"/>
          <a:stretch/>
        </p:blipFill>
        <p:spPr>
          <a:xfrm>
            <a:off x="2820610" y="40938"/>
            <a:ext cx="2641600" cy="2852244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9C6B029F-5714-3B2A-FC6B-7977E740DC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0" t="3246" r="28895" b="14568"/>
          <a:stretch/>
        </p:blipFill>
        <p:spPr>
          <a:xfrm>
            <a:off x="5462210" y="-64467"/>
            <a:ext cx="2641600" cy="2957649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6B716745-13D0-F26E-3586-66D2E3DC2A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1" t="3104" r="28483" b="14920"/>
          <a:stretch/>
        </p:blipFill>
        <p:spPr>
          <a:xfrm>
            <a:off x="8103809" y="40938"/>
            <a:ext cx="2688477" cy="2852244"/>
          </a:xfrm>
          <a:prstGeom prst="rect">
            <a:avLst/>
          </a:prstGeom>
        </p:spPr>
      </p:pic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01273A63-B800-D02A-0F27-116078DFCE7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6" t="10017" r="10141" b="11463"/>
          <a:stretch/>
        </p:blipFill>
        <p:spPr>
          <a:xfrm>
            <a:off x="10972800" y="200782"/>
            <a:ext cx="1069219" cy="5384800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548EB7C0-DA95-D023-2466-18A0E9691AF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1" t="3527" r="28601" b="11676"/>
          <a:stretch/>
        </p:blipFill>
        <p:spPr>
          <a:xfrm>
            <a:off x="61392" y="3081866"/>
            <a:ext cx="2885008" cy="2994782"/>
          </a:xfrm>
          <a:prstGeom prst="rect">
            <a:avLst/>
          </a:prstGeom>
        </p:spPr>
      </p:pic>
      <p:pic>
        <p:nvPicPr>
          <p:cNvPr id="14" name="Picture 13" descr="Chart&#10;&#10;Description automatically generated with medium confidence">
            <a:extLst>
              <a:ext uri="{FF2B5EF4-FFF2-40B4-BE49-F238E27FC236}">
                <a16:creationId xmlns:a16="http://schemas.microsoft.com/office/drawing/2014/main" id="{AFC47CCD-3398-00ED-95C5-15452E06749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0" t="4727" r="28718" b="10829"/>
          <a:stretch/>
        </p:blipFill>
        <p:spPr>
          <a:xfrm>
            <a:off x="2927048" y="3081866"/>
            <a:ext cx="2428723" cy="3048001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8374C8CA-6E1F-864A-88B1-F8D7BE20A4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3952" r="29130" b="11393"/>
          <a:stretch/>
        </p:blipFill>
        <p:spPr>
          <a:xfrm>
            <a:off x="5389636" y="3081866"/>
            <a:ext cx="2831791" cy="3048001"/>
          </a:xfrm>
          <a:prstGeom prst="rect">
            <a:avLst/>
          </a:prstGeom>
        </p:spPr>
      </p:pic>
      <p:pic>
        <p:nvPicPr>
          <p:cNvPr id="18" name="Picture 17" descr="A picture containing map&#10;&#10;Description automatically generated">
            <a:extLst>
              <a:ext uri="{FF2B5EF4-FFF2-40B4-BE49-F238E27FC236}">
                <a16:creationId xmlns:a16="http://schemas.microsoft.com/office/drawing/2014/main" id="{E21A7899-A868-F1AC-CCAC-C46D324E110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7" t="3456" r="28249" b="11394"/>
          <a:stretch/>
        </p:blipFill>
        <p:spPr>
          <a:xfrm>
            <a:off x="8221427" y="3081866"/>
            <a:ext cx="2688478" cy="299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0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1AFB4846-CD27-DDDC-45EA-32FED5E6B1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4092" r="28131" b="14355"/>
          <a:stretch/>
        </p:blipFill>
        <p:spPr>
          <a:xfrm>
            <a:off x="106437" y="37941"/>
            <a:ext cx="2694821" cy="2705258"/>
          </a:xfrm>
          <a:prstGeom prst="rect">
            <a:avLst/>
          </a:prstGeom>
        </p:spPr>
      </p:pic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93C9506B-AF87-8358-156D-648A222B85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6" t="10017" r="10141" b="11463"/>
          <a:stretch/>
        </p:blipFill>
        <p:spPr>
          <a:xfrm>
            <a:off x="11059886" y="195944"/>
            <a:ext cx="1069219" cy="5384800"/>
          </a:xfrm>
          <a:prstGeom prst="rect">
            <a:avLst/>
          </a:prstGeom>
        </p:spPr>
      </p:pic>
      <p:pic>
        <p:nvPicPr>
          <p:cNvPr id="6" name="Picture 5" descr="A picture containing map&#10;&#10;Description automatically generated">
            <a:extLst>
              <a:ext uri="{FF2B5EF4-FFF2-40B4-BE49-F238E27FC236}">
                <a16:creationId xmlns:a16="http://schemas.microsoft.com/office/drawing/2014/main" id="{188B78B9-C7D3-52B6-B269-4DD6B0C46E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t="3386" r="29306" b="14710"/>
          <a:stretch/>
        </p:blipFill>
        <p:spPr>
          <a:xfrm>
            <a:off x="2796423" y="37941"/>
            <a:ext cx="2699656" cy="2705258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B2532FAA-8D4E-9CDA-BF40-8BB6F70BFD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4" t="3527" r="28013" b="14639"/>
          <a:stretch/>
        </p:blipFill>
        <p:spPr>
          <a:xfrm>
            <a:off x="5491244" y="37941"/>
            <a:ext cx="2564650" cy="2792345"/>
          </a:xfrm>
          <a:prstGeom prst="rect">
            <a:avLst/>
          </a:prstGeom>
        </p:spPr>
      </p:pic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644E5618-BD13-EA6D-79D0-74E0AD0E27D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0" t="2858" r="28836" b="14920"/>
          <a:stretch/>
        </p:blipFill>
        <p:spPr>
          <a:xfrm>
            <a:off x="8048166" y="125028"/>
            <a:ext cx="2694821" cy="2705258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2903EF7-0168-A42E-FECD-B02A1285EA2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4233" r="29013" b="11040"/>
          <a:stretch/>
        </p:blipFill>
        <p:spPr>
          <a:xfrm>
            <a:off x="50802" y="2888344"/>
            <a:ext cx="2721204" cy="2829713"/>
          </a:xfrm>
          <a:prstGeom prst="rect">
            <a:avLst/>
          </a:prstGeom>
        </p:spPr>
      </p:pic>
      <p:pic>
        <p:nvPicPr>
          <p:cNvPr id="14" name="Picture 13" descr="Map&#10;&#10;Description automatically generated with medium confidence">
            <a:extLst>
              <a:ext uri="{FF2B5EF4-FFF2-40B4-BE49-F238E27FC236}">
                <a16:creationId xmlns:a16="http://schemas.microsoft.com/office/drawing/2014/main" id="{625B0DD8-8B60-1C05-568B-304B16069B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4091" r="28836" b="10687"/>
          <a:stretch/>
        </p:blipFill>
        <p:spPr>
          <a:xfrm>
            <a:off x="2836337" y="2830286"/>
            <a:ext cx="2496457" cy="2982908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7E475ED6-C452-F0BB-79AB-61AA92D5DB4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0" t="2857" r="28807" b="11040"/>
          <a:stretch/>
        </p:blipFill>
        <p:spPr>
          <a:xfrm>
            <a:off x="5415271" y="2830286"/>
            <a:ext cx="2576292" cy="2936724"/>
          </a:xfrm>
          <a:prstGeom prst="rect">
            <a:avLst/>
          </a:prstGeom>
        </p:spPr>
      </p:pic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1EC7DBD1-7FCC-AF2C-9B17-7A31B9623FB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8" t="3527" r="27631" b="11252"/>
          <a:stretch/>
        </p:blipFill>
        <p:spPr>
          <a:xfrm>
            <a:off x="8178329" y="2913348"/>
            <a:ext cx="2576292" cy="285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9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F4AD857B-0C0E-BE09-7F47-6D4B079B6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44" y="3713775"/>
            <a:ext cx="4841949" cy="2905170"/>
          </a:xfrm>
          <a:prstGeom prst="rect">
            <a:avLst/>
          </a:prstGeom>
        </p:spPr>
      </p:pic>
      <p:sp>
        <p:nvSpPr>
          <p:cNvPr id="24" name="Rectangle 13">
            <a:extLst>
              <a:ext uri="{FF2B5EF4-FFF2-40B4-BE49-F238E27FC236}">
                <a16:creationId xmlns:a16="http://schemas.microsoft.com/office/drawing/2014/main" id="{417CDA24-35F8-4540-8C52-3096D6D94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30BFF11E-3F5C-FE75-81A1-A75A3E409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357" y="321734"/>
            <a:ext cx="4841949" cy="2905170"/>
          </a:xfrm>
          <a:prstGeom prst="rect">
            <a:avLst/>
          </a:prstGeom>
        </p:spPr>
      </p:pic>
      <p:sp>
        <p:nvSpPr>
          <p:cNvPr id="25" name="Rectangle 15">
            <a:extLst>
              <a:ext uri="{FF2B5EF4-FFF2-40B4-BE49-F238E27FC236}">
                <a16:creationId xmlns:a16="http://schemas.microsoft.com/office/drawing/2014/main" id="{8658BFE0-4E65-4174-9C75-687C94E88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FA75DFED-A0C1-4A83-BE1D-0271C1826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552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F2E2754B-63EE-DA75-2B15-EFD15A1FC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78" y="3538264"/>
            <a:ext cx="5997427" cy="3319736"/>
          </a:xfrm>
          <a:prstGeom prst="rect">
            <a:avLst/>
          </a:prstGeom>
        </p:spPr>
      </p:pic>
      <p:pic>
        <p:nvPicPr>
          <p:cNvPr id="3" name="Picture 2" descr="Frequency of MJO phases in the month of June, 1991-2021">
            <a:extLst>
              <a:ext uri="{FF2B5EF4-FFF2-40B4-BE49-F238E27FC236}">
                <a16:creationId xmlns:a16="http://schemas.microsoft.com/office/drawing/2014/main" id="{8BFEC68F-A08F-337E-D515-3156A5E9B48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2" y="321734"/>
            <a:ext cx="4600933" cy="276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10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6</Words>
  <Application>Microsoft Office PowerPoint</Application>
  <PresentationFormat>Widescreen</PresentationFormat>
  <Paragraphs>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Afolayan, Stella A</dc:creator>
  <cp:lastModifiedBy>Afolayan, Stella A</cp:lastModifiedBy>
  <cp:revision>1</cp:revision>
  <dcterms:created xsi:type="dcterms:W3CDTF">2023-06-28T19:03:37Z</dcterms:created>
  <dcterms:modified xsi:type="dcterms:W3CDTF">2023-07-03T17:41:48Z</dcterms:modified>
</cp:coreProperties>
</file>