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0" r:id="rId3"/>
    <p:sldMasterId id="2147483703" r:id="rId4"/>
    <p:sldMasterId id="2147483720" r:id="rId5"/>
    <p:sldMasterId id="2147483732" r:id="rId6"/>
    <p:sldMasterId id="2147483749" r:id="rId7"/>
  </p:sldMasterIdLst>
  <p:notesMasterIdLst>
    <p:notesMasterId r:id="rId44"/>
  </p:notesMasterIdLst>
  <p:sldIdLst>
    <p:sldId id="256" r:id="rId8"/>
    <p:sldId id="582" r:id="rId9"/>
    <p:sldId id="583" r:id="rId10"/>
    <p:sldId id="585" r:id="rId11"/>
    <p:sldId id="581" r:id="rId12"/>
    <p:sldId id="584" r:id="rId13"/>
    <p:sldId id="586" r:id="rId14"/>
    <p:sldId id="259" r:id="rId15"/>
    <p:sldId id="260" r:id="rId16"/>
    <p:sldId id="546" r:id="rId17"/>
    <p:sldId id="285" r:id="rId18"/>
    <p:sldId id="598" r:id="rId19"/>
    <p:sldId id="547" r:id="rId20"/>
    <p:sldId id="548" r:id="rId21"/>
    <p:sldId id="589" r:id="rId22"/>
    <p:sldId id="590" r:id="rId23"/>
    <p:sldId id="266" r:id="rId24"/>
    <p:sldId id="271" r:id="rId25"/>
    <p:sldId id="273" r:id="rId26"/>
    <p:sldId id="553" r:id="rId27"/>
    <p:sldId id="562" r:id="rId28"/>
    <p:sldId id="563" r:id="rId29"/>
    <p:sldId id="591" r:id="rId30"/>
    <p:sldId id="592" r:id="rId31"/>
    <p:sldId id="593" r:id="rId32"/>
    <p:sldId id="594" r:id="rId33"/>
    <p:sldId id="596" r:id="rId34"/>
    <p:sldId id="597" r:id="rId35"/>
    <p:sldId id="565" r:id="rId36"/>
    <p:sldId id="564" r:id="rId37"/>
    <p:sldId id="599" r:id="rId38"/>
    <p:sldId id="568" r:id="rId39"/>
    <p:sldId id="600" r:id="rId40"/>
    <p:sldId id="601" r:id="rId41"/>
    <p:sldId id="603" r:id="rId42"/>
    <p:sldId id="6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2CA1C-40E4-4349-ABCB-955C49B1AB32}" v="6" dt="2020-08-14T23:33:22.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g, Shuaiqi" userId="89d13209-5e2a-4550-8809-ffc1b4970ff1" providerId="ADAL" clId="{0532CA1C-40E4-4349-ABCB-955C49B1AB32}"/>
    <pc:docChg chg="modSld">
      <pc:chgData name="Tang, Shuaiqi" userId="89d13209-5e2a-4550-8809-ffc1b4970ff1" providerId="ADAL" clId="{0532CA1C-40E4-4349-ABCB-955C49B1AB32}" dt="2020-08-14T23:33:22.610" v="3" actId="2085"/>
      <pc:docMkLst>
        <pc:docMk/>
      </pc:docMkLst>
      <pc:sldChg chg="modSp">
        <pc:chgData name="Tang, Shuaiqi" userId="89d13209-5e2a-4550-8809-ffc1b4970ff1" providerId="ADAL" clId="{0532CA1C-40E4-4349-ABCB-955C49B1AB32}" dt="2020-08-14T23:33:22.610" v="3" actId="2085"/>
        <pc:sldMkLst>
          <pc:docMk/>
          <pc:sldMk cId="3374511123" sldId="266"/>
        </pc:sldMkLst>
        <pc:grpChg chg="mod">
          <ac:chgData name="Tang, Shuaiqi" userId="89d13209-5e2a-4550-8809-ffc1b4970ff1" providerId="ADAL" clId="{0532CA1C-40E4-4349-ABCB-955C49B1AB32}" dt="2020-08-14T23:33:14.668" v="2" actId="167"/>
          <ac:grpSpMkLst>
            <pc:docMk/>
            <pc:sldMk cId="3374511123" sldId="266"/>
            <ac:grpSpMk id="32" creationId="{00000000-0000-0000-0000-000000000000}"/>
          </ac:grpSpMkLst>
        </pc:grpChg>
        <pc:picChg chg="mod">
          <ac:chgData name="Tang, Shuaiqi" userId="89d13209-5e2a-4550-8809-ffc1b4970ff1" providerId="ADAL" clId="{0532CA1C-40E4-4349-ABCB-955C49B1AB32}" dt="2020-08-14T23:33:22.610" v="3" actId="2085"/>
          <ac:picMkLst>
            <pc:docMk/>
            <pc:sldMk cId="3374511123" sldId="266"/>
            <ac:picMk id="33" creationId="{00000000-0000-0000-0000-000000000000}"/>
          </ac:picMkLst>
        </pc:picChg>
      </pc:sldChg>
    </pc:docChg>
  </pc:docChgLst>
  <pc:docChgLst>
    <pc:chgData name="Tang, Shuaiqi" userId="89d13209-5e2a-4550-8809-ffc1b4970ff1" providerId="ADAL" clId="{5F427D66-1595-4333-89E5-E093CDD70BA5}"/>
    <pc:docChg chg="undo custSel addSld delSld modSld sldOrd">
      <pc:chgData name="Tang, Shuaiqi" userId="89d13209-5e2a-4550-8809-ffc1b4970ff1" providerId="ADAL" clId="{5F427D66-1595-4333-89E5-E093CDD70BA5}" dt="2020-07-07T22:18:16.652" v="4607" actId="20577"/>
      <pc:docMkLst>
        <pc:docMk/>
      </pc:docMkLst>
      <pc:sldChg chg="modSp add mod">
        <pc:chgData name="Tang, Shuaiqi" userId="89d13209-5e2a-4550-8809-ffc1b4970ff1" providerId="ADAL" clId="{5F427D66-1595-4333-89E5-E093CDD70BA5}" dt="2020-07-05T21:02:04.314" v="185" actId="404"/>
        <pc:sldMkLst>
          <pc:docMk/>
          <pc:sldMk cId="3770991856" sldId="256"/>
        </pc:sldMkLst>
        <pc:spChg chg="mod">
          <ac:chgData name="Tang, Shuaiqi" userId="89d13209-5e2a-4550-8809-ffc1b4970ff1" providerId="ADAL" clId="{5F427D66-1595-4333-89E5-E093CDD70BA5}" dt="2020-07-05T21:02:04.314" v="185" actId="404"/>
          <ac:spMkLst>
            <pc:docMk/>
            <pc:sldMk cId="3770991856" sldId="256"/>
            <ac:spMk id="2" creationId="{B2699A55-B88F-4CDD-9C29-EA7C30FD9A54}"/>
          </ac:spMkLst>
        </pc:spChg>
        <pc:spChg chg="mod">
          <ac:chgData name="Tang, Shuaiqi" userId="89d13209-5e2a-4550-8809-ffc1b4970ff1" providerId="ADAL" clId="{5F427D66-1595-4333-89E5-E093CDD70BA5}" dt="2020-07-05T21:01:40.925" v="181" actId="1036"/>
          <ac:spMkLst>
            <pc:docMk/>
            <pc:sldMk cId="3770991856" sldId="256"/>
            <ac:spMk id="3" creationId="{4F3A664D-635B-4C85-8A0C-00F48DA7279E}"/>
          </ac:spMkLst>
        </pc:spChg>
        <pc:spChg chg="mod">
          <ac:chgData name="Tang, Shuaiqi" userId="89d13209-5e2a-4550-8809-ffc1b4970ff1" providerId="ADAL" clId="{5F427D66-1595-4333-89E5-E093CDD70BA5}" dt="2020-07-05T21:01:51.320" v="184" actId="20577"/>
          <ac:spMkLst>
            <pc:docMk/>
            <pc:sldMk cId="3770991856" sldId="256"/>
            <ac:spMk id="4" creationId="{CAC2E5F8-6D75-40DD-A817-6AE6B0F5C130}"/>
          </ac:spMkLst>
        </pc:spChg>
        <pc:picChg chg="mod">
          <ac:chgData name="Tang, Shuaiqi" userId="89d13209-5e2a-4550-8809-ffc1b4970ff1" providerId="ADAL" clId="{5F427D66-1595-4333-89E5-E093CDD70BA5}" dt="2020-07-04T18:56:05.335" v="3" actId="1076"/>
          <ac:picMkLst>
            <pc:docMk/>
            <pc:sldMk cId="3770991856" sldId="256"/>
            <ac:picMk id="15" creationId="{47E00EEB-3D03-4768-B21E-FE73AFC348EF}"/>
          </ac:picMkLst>
        </pc:picChg>
      </pc:sldChg>
      <pc:sldChg chg="modSp add mod">
        <pc:chgData name="Tang, Shuaiqi" userId="89d13209-5e2a-4550-8809-ffc1b4970ff1" providerId="ADAL" clId="{5F427D66-1595-4333-89E5-E093CDD70BA5}" dt="2020-07-06T02:43:15.945" v="1934" actId="1076"/>
        <pc:sldMkLst>
          <pc:docMk/>
          <pc:sldMk cId="998653463" sldId="259"/>
        </pc:sldMkLst>
        <pc:spChg chg="mod">
          <ac:chgData name="Tang, Shuaiqi" userId="89d13209-5e2a-4550-8809-ffc1b4970ff1" providerId="ADAL" clId="{5F427D66-1595-4333-89E5-E093CDD70BA5}" dt="2020-07-06T02:43:15.945" v="1934" actId="1076"/>
          <ac:spMkLst>
            <pc:docMk/>
            <pc:sldMk cId="998653463" sldId="259"/>
            <ac:spMk id="4" creationId="{00000000-0000-0000-0000-000000000000}"/>
          </ac:spMkLst>
        </pc:spChg>
      </pc:sldChg>
      <pc:sldChg chg="add">
        <pc:chgData name="Tang, Shuaiqi" userId="89d13209-5e2a-4550-8809-ffc1b4970ff1" providerId="ADAL" clId="{5F427D66-1595-4333-89E5-E093CDD70BA5}" dt="2020-07-06T02:43:49.212" v="1935"/>
        <pc:sldMkLst>
          <pc:docMk/>
          <pc:sldMk cId="4071381140" sldId="260"/>
        </pc:sldMkLst>
      </pc:sldChg>
      <pc:sldChg chg="addSp modSp add mod">
        <pc:chgData name="Tang, Shuaiqi" userId="89d13209-5e2a-4550-8809-ffc1b4970ff1" providerId="ADAL" clId="{5F427D66-1595-4333-89E5-E093CDD70BA5}" dt="2020-07-07T21:45:51.926" v="4592" actId="1076"/>
        <pc:sldMkLst>
          <pc:docMk/>
          <pc:sldMk cId="3374511123" sldId="266"/>
        </pc:sldMkLst>
        <pc:spChg chg="mod">
          <ac:chgData name="Tang, Shuaiqi" userId="89d13209-5e2a-4550-8809-ffc1b4970ff1" providerId="ADAL" clId="{5F427D66-1595-4333-89E5-E093CDD70BA5}" dt="2020-07-07T03:09:02.500" v="2262" actId="404"/>
          <ac:spMkLst>
            <pc:docMk/>
            <pc:sldMk cId="3374511123" sldId="266"/>
            <ac:spMk id="2" creationId="{00000000-0000-0000-0000-000000000000}"/>
          </ac:spMkLst>
        </pc:spChg>
        <pc:spChg chg="mod">
          <ac:chgData name="Tang, Shuaiqi" userId="89d13209-5e2a-4550-8809-ffc1b4970ff1" providerId="ADAL" clId="{5F427D66-1595-4333-89E5-E093CDD70BA5}" dt="2020-07-07T21:45:51.926" v="4592" actId="1076"/>
          <ac:spMkLst>
            <pc:docMk/>
            <pc:sldMk cId="3374511123" sldId="266"/>
            <ac:spMk id="76" creationId="{5DF21A60-9DD0-4912-9779-E4971CA247C6}"/>
          </ac:spMkLst>
        </pc:spChg>
        <pc:spChg chg="add mod">
          <ac:chgData name="Tang, Shuaiqi" userId="89d13209-5e2a-4550-8809-ffc1b4970ff1" providerId="ADAL" clId="{5F427D66-1595-4333-89E5-E093CDD70BA5}" dt="2020-07-07T02:45:21.522" v="2260" actId="20577"/>
          <ac:spMkLst>
            <pc:docMk/>
            <pc:sldMk cId="3374511123" sldId="266"/>
            <ac:spMk id="78" creationId="{778759EA-00B3-4A1C-ADB1-65D35100E7AF}"/>
          </ac:spMkLst>
        </pc:spChg>
        <pc:grpChg chg="mod">
          <ac:chgData name="Tang, Shuaiqi" userId="89d13209-5e2a-4550-8809-ffc1b4970ff1" providerId="ADAL" clId="{5F427D66-1595-4333-89E5-E093CDD70BA5}" dt="2020-07-07T21:45:51.926" v="4592" actId="1076"/>
          <ac:grpSpMkLst>
            <pc:docMk/>
            <pc:sldMk cId="3374511123" sldId="266"/>
            <ac:grpSpMk id="74" creationId="{DC151A03-6220-4F21-9730-BD8480D71412}"/>
          </ac:grpSpMkLst>
        </pc:grpChg>
        <pc:picChg chg="mod">
          <ac:chgData name="Tang, Shuaiqi" userId="89d13209-5e2a-4550-8809-ffc1b4970ff1" providerId="ADAL" clId="{5F427D66-1595-4333-89E5-E093CDD70BA5}" dt="2020-07-07T21:45:51.926" v="4592" actId="1076"/>
          <ac:picMkLst>
            <pc:docMk/>
            <pc:sldMk cId="3374511123" sldId="266"/>
            <ac:picMk id="75" creationId="{02EF7C5E-EC4C-4369-B19B-CED8900AFFA7}"/>
          </ac:picMkLst>
        </pc:picChg>
      </pc:sldChg>
      <pc:sldChg chg="modSp add">
        <pc:chgData name="Tang, Shuaiqi" userId="89d13209-5e2a-4550-8809-ffc1b4970ff1" providerId="ADAL" clId="{5F427D66-1595-4333-89E5-E093CDD70BA5}" dt="2020-07-07T03:09:52.025" v="2267" actId="404"/>
        <pc:sldMkLst>
          <pc:docMk/>
          <pc:sldMk cId="2358649884" sldId="271"/>
        </pc:sldMkLst>
        <pc:spChg chg="mod">
          <ac:chgData name="Tang, Shuaiqi" userId="89d13209-5e2a-4550-8809-ffc1b4970ff1" providerId="ADAL" clId="{5F427D66-1595-4333-89E5-E093CDD70BA5}" dt="2020-07-07T03:09:52.025" v="2267" actId="404"/>
          <ac:spMkLst>
            <pc:docMk/>
            <pc:sldMk cId="2358649884" sldId="271"/>
            <ac:spMk id="2" creationId="{00000000-0000-0000-0000-000000000000}"/>
          </ac:spMkLst>
        </pc:spChg>
      </pc:sldChg>
      <pc:sldChg chg="modSp add">
        <pc:chgData name="Tang, Shuaiqi" userId="89d13209-5e2a-4550-8809-ffc1b4970ff1" providerId="ADAL" clId="{5F427D66-1595-4333-89E5-E093CDD70BA5}" dt="2020-07-07T03:10:04.417" v="2270" actId="404"/>
        <pc:sldMkLst>
          <pc:docMk/>
          <pc:sldMk cId="2939963078" sldId="273"/>
        </pc:sldMkLst>
        <pc:spChg chg="mod">
          <ac:chgData name="Tang, Shuaiqi" userId="89d13209-5e2a-4550-8809-ffc1b4970ff1" providerId="ADAL" clId="{5F427D66-1595-4333-89E5-E093CDD70BA5}" dt="2020-07-07T03:10:04.417" v="2270" actId="404"/>
          <ac:spMkLst>
            <pc:docMk/>
            <pc:sldMk cId="2939963078" sldId="273"/>
            <ac:spMk id="2" creationId="{00000000-0000-0000-0000-000000000000}"/>
          </ac:spMkLst>
        </pc:spChg>
      </pc:sldChg>
      <pc:sldChg chg="addSp delSp modSp add mod">
        <pc:chgData name="Tang, Shuaiqi" userId="89d13209-5e2a-4550-8809-ffc1b4970ff1" providerId="ADAL" clId="{5F427D66-1595-4333-89E5-E093CDD70BA5}" dt="2020-07-07T02:34:38.982" v="2031" actId="404"/>
        <pc:sldMkLst>
          <pc:docMk/>
          <pc:sldMk cId="1534075513" sldId="285"/>
        </pc:sldMkLst>
        <pc:spChg chg="mod">
          <ac:chgData name="Tang, Shuaiqi" userId="89d13209-5e2a-4550-8809-ffc1b4970ff1" providerId="ADAL" clId="{5F427D66-1595-4333-89E5-E093CDD70BA5}" dt="2020-07-07T02:34:38.982" v="2031" actId="404"/>
          <ac:spMkLst>
            <pc:docMk/>
            <pc:sldMk cId="1534075513" sldId="285"/>
            <ac:spMk id="2" creationId="{00000000-0000-0000-0000-000000000000}"/>
          </ac:spMkLst>
        </pc:spChg>
        <pc:spChg chg="mod">
          <ac:chgData name="Tang, Shuaiqi" userId="89d13209-5e2a-4550-8809-ffc1b4970ff1" providerId="ADAL" clId="{5F427D66-1595-4333-89E5-E093CDD70BA5}" dt="2020-07-06T02:48:32.985" v="1954" actId="20577"/>
          <ac:spMkLst>
            <pc:docMk/>
            <pc:sldMk cId="1534075513" sldId="285"/>
            <ac:spMk id="5" creationId="{00000000-0000-0000-0000-000000000000}"/>
          </ac:spMkLst>
        </pc:spChg>
        <pc:spChg chg="mod">
          <ac:chgData name="Tang, Shuaiqi" userId="89d13209-5e2a-4550-8809-ffc1b4970ff1" providerId="ADAL" clId="{5F427D66-1595-4333-89E5-E093CDD70BA5}" dt="2020-07-06T02:49:38.167" v="1989" actId="1076"/>
          <ac:spMkLst>
            <pc:docMk/>
            <pc:sldMk cId="1534075513" sldId="285"/>
            <ac:spMk id="6" creationId="{00000000-0000-0000-0000-000000000000}"/>
          </ac:spMkLst>
        </pc:spChg>
        <pc:spChg chg="add mod">
          <ac:chgData name="Tang, Shuaiqi" userId="89d13209-5e2a-4550-8809-ffc1b4970ff1" providerId="ADAL" clId="{5F427D66-1595-4333-89E5-E093CDD70BA5}" dt="2020-07-06T02:49:09.471" v="1962" actId="164"/>
          <ac:spMkLst>
            <pc:docMk/>
            <pc:sldMk cId="1534075513" sldId="285"/>
            <ac:spMk id="9" creationId="{67C0729E-EB25-4A51-9A30-CD66A86518FE}"/>
          </ac:spMkLst>
        </pc:spChg>
        <pc:grpChg chg="del">
          <ac:chgData name="Tang, Shuaiqi" userId="89d13209-5e2a-4550-8809-ffc1b4970ff1" providerId="ADAL" clId="{5F427D66-1595-4333-89E5-E093CDD70BA5}" dt="2020-07-06T02:48:05.033" v="1937" actId="478"/>
          <ac:grpSpMkLst>
            <pc:docMk/>
            <pc:sldMk cId="1534075513" sldId="285"/>
            <ac:grpSpMk id="8" creationId="{00000000-0000-0000-0000-000000000000}"/>
          </ac:grpSpMkLst>
        </pc:grpChg>
        <pc:grpChg chg="add mod">
          <ac:chgData name="Tang, Shuaiqi" userId="89d13209-5e2a-4550-8809-ffc1b4970ff1" providerId="ADAL" clId="{5F427D66-1595-4333-89E5-E093CDD70BA5}" dt="2020-07-06T02:49:09.471" v="1962" actId="164"/>
          <ac:grpSpMkLst>
            <pc:docMk/>
            <pc:sldMk cId="1534075513" sldId="285"/>
            <ac:grpSpMk id="10" creationId="{5F1EC6F0-758E-44B0-B287-438AC7B21403}"/>
          </ac:grpSpMkLst>
        </pc:grpChg>
        <pc:picChg chg="add mod ord">
          <ac:chgData name="Tang, Shuaiqi" userId="89d13209-5e2a-4550-8809-ffc1b4970ff1" providerId="ADAL" clId="{5F427D66-1595-4333-89E5-E093CDD70BA5}" dt="2020-07-06T02:49:09.471" v="1962" actId="164"/>
          <ac:picMkLst>
            <pc:docMk/>
            <pc:sldMk cId="1534075513" sldId="285"/>
            <ac:picMk id="3" creationId="{453159F9-BDF3-4A84-8A33-39F16A426AD3}"/>
          </ac:picMkLst>
        </pc:picChg>
      </pc:sldChg>
      <pc:sldChg chg="add del">
        <pc:chgData name="Tang, Shuaiqi" userId="89d13209-5e2a-4550-8809-ffc1b4970ff1" providerId="ADAL" clId="{5F427D66-1595-4333-89E5-E093CDD70BA5}" dt="2020-07-07T03:28:39.535" v="2271" actId="47"/>
        <pc:sldMkLst>
          <pc:docMk/>
          <pc:sldMk cId="598718394" sldId="286"/>
        </pc:sldMkLst>
      </pc:sldChg>
      <pc:sldChg chg="add del">
        <pc:chgData name="Tang, Shuaiqi" userId="89d13209-5e2a-4550-8809-ffc1b4970ff1" providerId="ADAL" clId="{5F427D66-1595-4333-89E5-E093CDD70BA5}" dt="2020-07-07T03:28:39.535" v="2271" actId="47"/>
        <pc:sldMkLst>
          <pc:docMk/>
          <pc:sldMk cId="1839592355" sldId="287"/>
        </pc:sldMkLst>
      </pc:sldChg>
      <pc:sldChg chg="add del">
        <pc:chgData name="Tang, Shuaiqi" userId="89d13209-5e2a-4550-8809-ffc1b4970ff1" providerId="ADAL" clId="{5F427D66-1595-4333-89E5-E093CDD70BA5}" dt="2020-07-07T03:28:39.535" v="2271" actId="47"/>
        <pc:sldMkLst>
          <pc:docMk/>
          <pc:sldMk cId="2755264303" sldId="288"/>
        </pc:sldMkLst>
      </pc:sldChg>
      <pc:sldChg chg="add del">
        <pc:chgData name="Tang, Shuaiqi" userId="89d13209-5e2a-4550-8809-ffc1b4970ff1" providerId="ADAL" clId="{5F427D66-1595-4333-89E5-E093CDD70BA5}" dt="2020-07-07T03:28:39.535" v="2271" actId="47"/>
        <pc:sldMkLst>
          <pc:docMk/>
          <pc:sldMk cId="3845960911" sldId="289"/>
        </pc:sldMkLst>
      </pc:sldChg>
      <pc:sldChg chg="modSp add del mod">
        <pc:chgData name="Tang, Shuaiqi" userId="89d13209-5e2a-4550-8809-ffc1b4970ff1" providerId="ADAL" clId="{5F427D66-1595-4333-89E5-E093CDD70BA5}" dt="2020-07-07T19:43:55.554" v="4400" actId="47"/>
        <pc:sldMkLst>
          <pc:docMk/>
          <pc:sldMk cId="3782516053" sldId="298"/>
        </pc:sldMkLst>
        <pc:spChg chg="mod">
          <ac:chgData name="Tang, Shuaiqi" userId="89d13209-5e2a-4550-8809-ffc1b4970ff1" providerId="ADAL" clId="{5F427D66-1595-4333-89E5-E093CDD70BA5}" dt="2020-07-07T19:43:10.964" v="4326" actId="21"/>
          <ac:spMkLst>
            <pc:docMk/>
            <pc:sldMk cId="3782516053" sldId="298"/>
            <ac:spMk id="3" creationId="{90D305D5-FD22-4415-B303-7E374DA27013}"/>
          </ac:spMkLst>
        </pc:spChg>
      </pc:sldChg>
      <pc:sldChg chg="add del ord">
        <pc:chgData name="Tang, Shuaiqi" userId="89d13209-5e2a-4550-8809-ffc1b4970ff1" providerId="ADAL" clId="{5F427D66-1595-4333-89E5-E093CDD70BA5}" dt="2020-07-07T02:44:32.222" v="2230" actId="47"/>
        <pc:sldMkLst>
          <pc:docMk/>
          <pc:sldMk cId="1390904291" sldId="299"/>
        </pc:sldMkLst>
      </pc:sldChg>
      <pc:sldChg chg="add del ord">
        <pc:chgData name="Tang, Shuaiqi" userId="89d13209-5e2a-4550-8809-ffc1b4970ff1" providerId="ADAL" clId="{5F427D66-1595-4333-89E5-E093CDD70BA5}" dt="2020-07-07T02:44:32.222" v="2230" actId="47"/>
        <pc:sldMkLst>
          <pc:docMk/>
          <pc:sldMk cId="3624034955" sldId="307"/>
        </pc:sldMkLst>
      </pc:sldChg>
      <pc:sldChg chg="modSp add">
        <pc:chgData name="Tang, Shuaiqi" userId="89d13209-5e2a-4550-8809-ffc1b4970ff1" providerId="ADAL" clId="{5F427D66-1595-4333-89E5-E093CDD70BA5}" dt="2020-07-07T02:34:30.940" v="2029" actId="1076"/>
        <pc:sldMkLst>
          <pc:docMk/>
          <pc:sldMk cId="583697876" sldId="546"/>
        </pc:sldMkLst>
        <pc:spChg chg="mod">
          <ac:chgData name="Tang, Shuaiqi" userId="89d13209-5e2a-4550-8809-ffc1b4970ff1" providerId="ADAL" clId="{5F427D66-1595-4333-89E5-E093CDD70BA5}" dt="2020-07-07T02:34:30.940" v="2029" actId="1076"/>
          <ac:spMkLst>
            <pc:docMk/>
            <pc:sldMk cId="583697876" sldId="546"/>
            <ac:spMk id="2" creationId="{BF817B46-45C5-4E81-903B-2F8B88F289CE}"/>
          </ac:spMkLst>
        </pc:spChg>
      </pc:sldChg>
      <pc:sldChg chg="modSp add mod">
        <pc:chgData name="Tang, Shuaiqi" userId="89d13209-5e2a-4550-8809-ffc1b4970ff1" providerId="ADAL" clId="{5F427D66-1595-4333-89E5-E093CDD70BA5}" dt="2020-07-07T02:34:54.879" v="2034" actId="404"/>
        <pc:sldMkLst>
          <pc:docMk/>
          <pc:sldMk cId="2522760467" sldId="547"/>
        </pc:sldMkLst>
        <pc:spChg chg="mod">
          <ac:chgData name="Tang, Shuaiqi" userId="89d13209-5e2a-4550-8809-ffc1b4970ff1" providerId="ADAL" clId="{5F427D66-1595-4333-89E5-E093CDD70BA5}" dt="2020-07-07T02:34:54.879" v="2034" actId="404"/>
          <ac:spMkLst>
            <pc:docMk/>
            <pc:sldMk cId="2522760467" sldId="547"/>
            <ac:spMk id="2" creationId="{A577CE1D-2867-4A10-8183-603BB124B3AF}"/>
          </ac:spMkLst>
        </pc:spChg>
        <pc:spChg chg="mod">
          <ac:chgData name="Tang, Shuaiqi" userId="89d13209-5e2a-4550-8809-ffc1b4970ff1" providerId="ADAL" clId="{5F427D66-1595-4333-89E5-E093CDD70BA5}" dt="2020-07-06T22:52:44.122" v="2011" actId="20577"/>
          <ac:spMkLst>
            <pc:docMk/>
            <pc:sldMk cId="2522760467" sldId="547"/>
            <ac:spMk id="3" creationId="{59B7B35F-6626-4EEA-A3CA-FC5E19B954FB}"/>
          </ac:spMkLst>
        </pc:spChg>
      </pc:sldChg>
      <pc:sldChg chg="modSp add ord">
        <pc:chgData name="Tang, Shuaiqi" userId="89d13209-5e2a-4550-8809-ffc1b4970ff1" providerId="ADAL" clId="{5F427D66-1595-4333-89E5-E093CDD70BA5}" dt="2020-07-07T02:35:01.902" v="2036" actId="404"/>
        <pc:sldMkLst>
          <pc:docMk/>
          <pc:sldMk cId="988439713" sldId="548"/>
        </pc:sldMkLst>
        <pc:spChg chg="mod">
          <ac:chgData name="Tang, Shuaiqi" userId="89d13209-5e2a-4550-8809-ffc1b4970ff1" providerId="ADAL" clId="{5F427D66-1595-4333-89E5-E093CDD70BA5}" dt="2020-07-07T02:35:01.902" v="2036" actId="404"/>
          <ac:spMkLst>
            <pc:docMk/>
            <pc:sldMk cId="988439713" sldId="548"/>
            <ac:spMk id="2" creationId="{B3F1DCDA-1954-4134-8A07-41AA96D4467F}"/>
          </ac:spMkLst>
        </pc:spChg>
      </pc:sldChg>
      <pc:sldChg chg="add del">
        <pc:chgData name="Tang, Shuaiqi" userId="89d13209-5e2a-4550-8809-ffc1b4970ff1" providerId="ADAL" clId="{5F427D66-1595-4333-89E5-E093CDD70BA5}" dt="2020-07-07T03:28:39.535" v="2271" actId="47"/>
        <pc:sldMkLst>
          <pc:docMk/>
          <pc:sldMk cId="700950997" sldId="550"/>
        </pc:sldMkLst>
      </pc:sldChg>
      <pc:sldChg chg="add del ord">
        <pc:chgData name="Tang, Shuaiqi" userId="89d13209-5e2a-4550-8809-ffc1b4970ff1" providerId="ADAL" clId="{5F427D66-1595-4333-89E5-E093CDD70BA5}" dt="2020-07-07T02:44:32.222" v="2230" actId="47"/>
        <pc:sldMkLst>
          <pc:docMk/>
          <pc:sldMk cId="74388661" sldId="551"/>
        </pc:sldMkLst>
      </pc:sldChg>
      <pc:sldChg chg="add del ord">
        <pc:chgData name="Tang, Shuaiqi" userId="89d13209-5e2a-4550-8809-ffc1b4970ff1" providerId="ADAL" clId="{5F427D66-1595-4333-89E5-E093CDD70BA5}" dt="2020-07-07T02:44:32.222" v="2230" actId="47"/>
        <pc:sldMkLst>
          <pc:docMk/>
          <pc:sldMk cId="926801680" sldId="552"/>
        </pc:sldMkLst>
      </pc:sldChg>
      <pc:sldChg chg="modSp add mod ord">
        <pc:chgData name="Tang, Shuaiqi" userId="89d13209-5e2a-4550-8809-ffc1b4970ff1" providerId="ADAL" clId="{5F427D66-1595-4333-89E5-E093CDD70BA5}" dt="2020-07-07T21:43:45.419" v="4590"/>
        <pc:sldMkLst>
          <pc:docMk/>
          <pc:sldMk cId="1945058435" sldId="553"/>
        </pc:sldMkLst>
        <pc:spChg chg="mod">
          <ac:chgData name="Tang, Shuaiqi" userId="89d13209-5e2a-4550-8809-ffc1b4970ff1" providerId="ADAL" clId="{5F427D66-1595-4333-89E5-E093CDD70BA5}" dt="2020-07-07T03:09:28.249" v="2264" actId="2711"/>
          <ac:spMkLst>
            <pc:docMk/>
            <pc:sldMk cId="1945058435" sldId="553"/>
            <ac:spMk id="2" creationId="{00000000-0000-0000-0000-000000000000}"/>
          </ac:spMkLst>
        </pc:spChg>
      </pc:sldChg>
      <pc:sldChg chg="delSp modSp add mod">
        <pc:chgData name="Tang, Shuaiqi" userId="89d13209-5e2a-4550-8809-ffc1b4970ff1" providerId="ADAL" clId="{5F427D66-1595-4333-89E5-E093CDD70BA5}" dt="2020-07-07T03:33:32.500" v="2363" actId="20577"/>
        <pc:sldMkLst>
          <pc:docMk/>
          <pc:sldMk cId="3432754146" sldId="562"/>
        </pc:sldMkLst>
        <pc:spChg chg="mod">
          <ac:chgData name="Tang, Shuaiqi" userId="89d13209-5e2a-4550-8809-ffc1b4970ff1" providerId="ADAL" clId="{5F427D66-1595-4333-89E5-E093CDD70BA5}" dt="2020-07-07T03:33:32.500" v="2363" actId="20577"/>
          <ac:spMkLst>
            <pc:docMk/>
            <pc:sldMk cId="3432754146" sldId="562"/>
            <ac:spMk id="2" creationId="{8684CD18-ED7B-4FF8-A8CC-27E06C3F5063}"/>
          </ac:spMkLst>
        </pc:spChg>
        <pc:spChg chg="del mod">
          <ac:chgData name="Tang, Shuaiqi" userId="89d13209-5e2a-4550-8809-ffc1b4970ff1" providerId="ADAL" clId="{5F427D66-1595-4333-89E5-E093CDD70BA5}" dt="2020-07-07T03:33:26.899" v="2361" actId="478"/>
          <ac:spMkLst>
            <pc:docMk/>
            <pc:sldMk cId="3432754146" sldId="562"/>
            <ac:spMk id="3" creationId="{A73D9A7A-21E5-415B-8E2B-F431A877157F}"/>
          </ac:spMkLst>
        </pc:spChg>
      </pc:sldChg>
      <pc:sldChg chg="delSp modSp add mod">
        <pc:chgData name="Tang, Shuaiqi" userId="89d13209-5e2a-4550-8809-ffc1b4970ff1" providerId="ADAL" clId="{5F427D66-1595-4333-89E5-E093CDD70BA5}" dt="2020-07-07T03:39:45.075" v="2421" actId="20577"/>
        <pc:sldMkLst>
          <pc:docMk/>
          <pc:sldMk cId="4106669021" sldId="563"/>
        </pc:sldMkLst>
        <pc:spChg chg="mod">
          <ac:chgData name="Tang, Shuaiqi" userId="89d13209-5e2a-4550-8809-ffc1b4970ff1" providerId="ADAL" clId="{5F427D66-1595-4333-89E5-E093CDD70BA5}" dt="2020-07-07T03:39:45.075" v="2421" actId="20577"/>
          <ac:spMkLst>
            <pc:docMk/>
            <pc:sldMk cId="4106669021" sldId="563"/>
            <ac:spMk id="3" creationId="{7BBF7036-4370-4D94-ABC1-6A1F478C9E02}"/>
          </ac:spMkLst>
        </pc:spChg>
        <pc:spChg chg="del mod">
          <ac:chgData name="Tang, Shuaiqi" userId="89d13209-5e2a-4550-8809-ffc1b4970ff1" providerId="ADAL" clId="{5F427D66-1595-4333-89E5-E093CDD70BA5}" dt="2020-07-07T03:36:59.458" v="2415" actId="478"/>
          <ac:spMkLst>
            <pc:docMk/>
            <pc:sldMk cId="4106669021" sldId="563"/>
            <ac:spMk id="4" creationId="{C08122F9-A979-4E37-AF27-2BFAE8E39D49}"/>
          </ac:spMkLst>
        </pc:spChg>
      </pc:sldChg>
      <pc:sldChg chg="addSp delSp modSp add mod">
        <pc:chgData name="Tang, Shuaiqi" userId="89d13209-5e2a-4550-8809-ffc1b4970ff1" providerId="ADAL" clId="{5F427D66-1595-4333-89E5-E093CDD70BA5}" dt="2020-07-07T04:31:57.645" v="3979" actId="207"/>
        <pc:sldMkLst>
          <pc:docMk/>
          <pc:sldMk cId="2176237193" sldId="564"/>
        </pc:sldMkLst>
        <pc:spChg chg="add del mod">
          <ac:chgData name="Tang, Shuaiqi" userId="89d13209-5e2a-4550-8809-ffc1b4970ff1" providerId="ADAL" clId="{5F427D66-1595-4333-89E5-E093CDD70BA5}" dt="2020-07-07T04:21:27.619" v="3865" actId="478"/>
          <ac:spMkLst>
            <pc:docMk/>
            <pc:sldMk cId="2176237193" sldId="564"/>
            <ac:spMk id="4" creationId="{569592BD-CB15-4D8C-9C8C-D790B8733B23}"/>
          </ac:spMkLst>
        </pc:spChg>
        <pc:spChg chg="add del mod">
          <ac:chgData name="Tang, Shuaiqi" userId="89d13209-5e2a-4550-8809-ffc1b4970ff1" providerId="ADAL" clId="{5F427D66-1595-4333-89E5-E093CDD70BA5}" dt="2020-07-07T04:22:01.220" v="3867" actId="478"/>
          <ac:spMkLst>
            <pc:docMk/>
            <pc:sldMk cId="2176237193" sldId="564"/>
            <ac:spMk id="6" creationId="{1D357437-33D1-4E84-A24B-6382C0765086}"/>
          </ac:spMkLst>
        </pc:spChg>
        <pc:spChg chg="add del mod">
          <ac:chgData name="Tang, Shuaiqi" userId="89d13209-5e2a-4550-8809-ffc1b4970ff1" providerId="ADAL" clId="{5F427D66-1595-4333-89E5-E093CDD70BA5}" dt="2020-07-07T04:21:57.311" v="3866" actId="1076"/>
          <ac:spMkLst>
            <pc:docMk/>
            <pc:sldMk cId="2176237193" sldId="564"/>
            <ac:spMk id="7" creationId="{189599FE-CA2C-43F3-8D9C-079B6CC118E0}"/>
          </ac:spMkLst>
        </pc:spChg>
        <pc:spChg chg="add del mod">
          <ac:chgData name="Tang, Shuaiqi" userId="89d13209-5e2a-4550-8809-ffc1b4970ff1" providerId="ADAL" clId="{5F427D66-1595-4333-89E5-E093CDD70BA5}" dt="2020-07-07T04:23:01.681" v="3880" actId="1076"/>
          <ac:spMkLst>
            <pc:docMk/>
            <pc:sldMk cId="2176237193" sldId="564"/>
            <ac:spMk id="8" creationId="{620A1B9A-A85E-406B-AB1A-09ED5966B475}"/>
          </ac:spMkLst>
        </pc:spChg>
        <pc:spChg chg="add del mod">
          <ac:chgData name="Tang, Shuaiqi" userId="89d13209-5e2a-4550-8809-ffc1b4970ff1" providerId="ADAL" clId="{5F427D66-1595-4333-89E5-E093CDD70BA5}" dt="2020-07-07T04:22:39.118" v="3875" actId="14100"/>
          <ac:spMkLst>
            <pc:docMk/>
            <pc:sldMk cId="2176237193" sldId="564"/>
            <ac:spMk id="9" creationId="{98DE0801-A0E3-4C93-91B3-3FE665E2CDB7}"/>
          </ac:spMkLst>
        </pc:spChg>
        <pc:spChg chg="add del mod">
          <ac:chgData name="Tang, Shuaiqi" userId="89d13209-5e2a-4550-8809-ffc1b4970ff1" providerId="ADAL" clId="{5F427D66-1595-4333-89E5-E093CDD70BA5}" dt="2020-07-07T04:21:26.522" v="3863"/>
          <ac:spMkLst>
            <pc:docMk/>
            <pc:sldMk cId="2176237193" sldId="564"/>
            <ac:spMk id="12" creationId="{52AAB0BE-559D-414E-B1E7-CCDB1B08EA9A}"/>
          </ac:spMkLst>
        </pc:spChg>
        <pc:graphicFrameChg chg="add del mod modGraphic">
          <ac:chgData name="Tang, Shuaiqi" userId="89d13209-5e2a-4550-8809-ffc1b4970ff1" providerId="ADAL" clId="{5F427D66-1595-4333-89E5-E093CDD70BA5}" dt="2020-07-07T04:31:57.645" v="3979" actId="207"/>
          <ac:graphicFrameMkLst>
            <pc:docMk/>
            <pc:sldMk cId="2176237193" sldId="564"/>
            <ac:graphicFrameMk id="5" creationId="{9D0C1BB7-23BC-4BDD-B212-E34D445E7E0C}"/>
          </ac:graphicFrameMkLst>
        </pc:graphicFrameChg>
        <pc:graphicFrameChg chg="add del mod">
          <ac:chgData name="Tang, Shuaiqi" userId="89d13209-5e2a-4550-8809-ffc1b4970ff1" providerId="ADAL" clId="{5F427D66-1595-4333-89E5-E093CDD70BA5}" dt="2020-07-07T04:20:57.014" v="3859"/>
          <ac:graphicFrameMkLst>
            <pc:docMk/>
            <pc:sldMk cId="2176237193" sldId="564"/>
            <ac:graphicFrameMk id="10" creationId="{5138A60A-30F3-4B37-86A4-B32EA9460F97}"/>
          </ac:graphicFrameMkLst>
        </pc:graphicFrameChg>
        <pc:graphicFrameChg chg="add del mod">
          <ac:chgData name="Tang, Shuaiqi" userId="89d13209-5e2a-4550-8809-ffc1b4970ff1" providerId="ADAL" clId="{5F427D66-1595-4333-89E5-E093CDD70BA5}" dt="2020-07-07T04:21:26.522" v="3863"/>
          <ac:graphicFrameMkLst>
            <pc:docMk/>
            <pc:sldMk cId="2176237193" sldId="564"/>
            <ac:graphicFrameMk id="11" creationId="{56FB41D3-2DE6-4465-ADA9-2FEAB5608B3A}"/>
          </ac:graphicFrameMkLst>
        </pc:graphicFrameChg>
        <pc:cxnChg chg="add del mod">
          <ac:chgData name="Tang, Shuaiqi" userId="89d13209-5e2a-4550-8809-ffc1b4970ff1" providerId="ADAL" clId="{5F427D66-1595-4333-89E5-E093CDD70BA5}" dt="2020-07-07T04:21:26.522" v="3863"/>
          <ac:cxnSpMkLst>
            <pc:docMk/>
            <pc:sldMk cId="2176237193" sldId="564"/>
            <ac:cxnSpMk id="13" creationId="{0785FA84-AE57-494D-9A3C-6A0807A37860}"/>
          </ac:cxnSpMkLst>
        </pc:cxnChg>
      </pc:sldChg>
      <pc:sldChg chg="addSp delSp modSp add mod">
        <pc:chgData name="Tang, Shuaiqi" userId="89d13209-5e2a-4550-8809-ffc1b4970ff1" providerId="ADAL" clId="{5F427D66-1595-4333-89E5-E093CDD70BA5}" dt="2020-07-07T22:18:16.652" v="4607" actId="20577"/>
        <pc:sldMkLst>
          <pc:docMk/>
          <pc:sldMk cId="2206428877" sldId="565"/>
        </pc:sldMkLst>
        <pc:spChg chg="mod">
          <ac:chgData name="Tang, Shuaiqi" userId="89d13209-5e2a-4550-8809-ffc1b4970ff1" providerId="ADAL" clId="{5F427D66-1595-4333-89E5-E093CDD70BA5}" dt="2020-07-07T22:18:16.652" v="4607" actId="20577"/>
          <ac:spMkLst>
            <pc:docMk/>
            <pc:sldMk cId="2206428877" sldId="565"/>
            <ac:spMk id="2" creationId="{B540578C-4E82-4ACA-B4E0-57C5D4A2A427}"/>
          </ac:spMkLst>
        </pc:spChg>
        <pc:spChg chg="add mod">
          <ac:chgData name="Tang, Shuaiqi" userId="89d13209-5e2a-4550-8809-ffc1b4970ff1" providerId="ADAL" clId="{5F427D66-1595-4333-89E5-E093CDD70BA5}" dt="2020-07-07T04:18:35.322" v="3851" actId="1076"/>
          <ac:spMkLst>
            <pc:docMk/>
            <pc:sldMk cId="2206428877" sldId="565"/>
            <ac:spMk id="3" creationId="{0B8E98EC-2FDF-45AE-9F9E-0955DC0B188A}"/>
          </ac:spMkLst>
        </pc:spChg>
        <pc:spChg chg="mod">
          <ac:chgData name="Tang, Shuaiqi" userId="89d13209-5e2a-4550-8809-ffc1b4970ff1" providerId="ADAL" clId="{5F427D66-1595-4333-89E5-E093CDD70BA5}" dt="2020-07-07T04:10:40.165" v="3820" actId="20577"/>
          <ac:spMkLst>
            <pc:docMk/>
            <pc:sldMk cId="2206428877" sldId="565"/>
            <ac:spMk id="4" creationId="{748B872A-9E97-4F65-9B8F-96199167AB28}"/>
          </ac:spMkLst>
        </pc:spChg>
        <pc:spChg chg="mod">
          <ac:chgData name="Tang, Shuaiqi" userId="89d13209-5e2a-4550-8809-ffc1b4970ff1" providerId="ADAL" clId="{5F427D66-1595-4333-89E5-E093CDD70BA5}" dt="2020-07-07T04:13:37.233" v="3830" actId="1076"/>
          <ac:spMkLst>
            <pc:docMk/>
            <pc:sldMk cId="2206428877" sldId="565"/>
            <ac:spMk id="7" creationId="{ACFC62FE-28C2-4AF6-A3F0-1AC331FE9E5F}"/>
          </ac:spMkLst>
        </pc:spChg>
        <pc:spChg chg="mod">
          <ac:chgData name="Tang, Shuaiqi" userId="89d13209-5e2a-4550-8809-ffc1b4970ff1" providerId="ADAL" clId="{5F427D66-1595-4333-89E5-E093CDD70BA5}" dt="2020-07-07T04:13:37.233" v="3830" actId="1076"/>
          <ac:spMkLst>
            <pc:docMk/>
            <pc:sldMk cId="2206428877" sldId="565"/>
            <ac:spMk id="8" creationId="{80339361-57FB-4DFA-BC83-C39ECCAE3A41}"/>
          </ac:spMkLst>
        </pc:spChg>
        <pc:spChg chg="mod">
          <ac:chgData name="Tang, Shuaiqi" userId="89d13209-5e2a-4550-8809-ffc1b4970ff1" providerId="ADAL" clId="{5F427D66-1595-4333-89E5-E093CDD70BA5}" dt="2020-07-07T04:13:37.233" v="3830" actId="1076"/>
          <ac:spMkLst>
            <pc:docMk/>
            <pc:sldMk cId="2206428877" sldId="565"/>
            <ac:spMk id="9" creationId="{F7349F8E-52AE-40D2-8B56-39C4D5E9D33B}"/>
          </ac:spMkLst>
        </pc:spChg>
        <pc:spChg chg="mod">
          <ac:chgData name="Tang, Shuaiqi" userId="89d13209-5e2a-4550-8809-ffc1b4970ff1" providerId="ADAL" clId="{5F427D66-1595-4333-89E5-E093CDD70BA5}" dt="2020-07-07T04:13:37.233" v="3830" actId="1076"/>
          <ac:spMkLst>
            <pc:docMk/>
            <pc:sldMk cId="2206428877" sldId="565"/>
            <ac:spMk id="10" creationId="{D5EAA61F-EA66-4EEE-9CBD-AD085763792E}"/>
          </ac:spMkLst>
        </pc:spChg>
        <pc:spChg chg="mod">
          <ac:chgData name="Tang, Shuaiqi" userId="89d13209-5e2a-4550-8809-ffc1b4970ff1" providerId="ADAL" clId="{5F427D66-1595-4333-89E5-E093CDD70BA5}" dt="2020-07-07T04:13:37.233" v="3830" actId="1076"/>
          <ac:spMkLst>
            <pc:docMk/>
            <pc:sldMk cId="2206428877" sldId="565"/>
            <ac:spMk id="15" creationId="{44CE84D3-701A-4DBD-99E5-307421861350}"/>
          </ac:spMkLst>
        </pc:spChg>
        <pc:spChg chg="mod">
          <ac:chgData name="Tang, Shuaiqi" userId="89d13209-5e2a-4550-8809-ffc1b4970ff1" providerId="ADAL" clId="{5F427D66-1595-4333-89E5-E093CDD70BA5}" dt="2020-07-07T04:18:26.607" v="3849" actId="1076"/>
          <ac:spMkLst>
            <pc:docMk/>
            <pc:sldMk cId="2206428877" sldId="565"/>
            <ac:spMk id="19" creationId="{F2D4ED7A-96D8-4857-9316-AE5EF019D01B}"/>
          </ac:spMkLst>
        </pc:spChg>
        <pc:spChg chg="mod">
          <ac:chgData name="Tang, Shuaiqi" userId="89d13209-5e2a-4550-8809-ffc1b4970ff1" providerId="ADAL" clId="{5F427D66-1595-4333-89E5-E093CDD70BA5}" dt="2020-07-07T04:18:26.607" v="3849" actId="1076"/>
          <ac:spMkLst>
            <pc:docMk/>
            <pc:sldMk cId="2206428877" sldId="565"/>
            <ac:spMk id="27" creationId="{DAC2934F-76E0-4B9D-B9DA-3E8C65652D02}"/>
          </ac:spMkLst>
        </pc:spChg>
        <pc:spChg chg="mod">
          <ac:chgData name="Tang, Shuaiqi" userId="89d13209-5e2a-4550-8809-ffc1b4970ff1" providerId="ADAL" clId="{5F427D66-1595-4333-89E5-E093CDD70BA5}" dt="2020-07-07T04:18:26.607" v="3849" actId="1076"/>
          <ac:spMkLst>
            <pc:docMk/>
            <pc:sldMk cId="2206428877" sldId="565"/>
            <ac:spMk id="28" creationId="{B4AFC292-81BE-4D29-9ABB-DC630E3E59FE}"/>
          </ac:spMkLst>
        </pc:spChg>
        <pc:spChg chg="mod">
          <ac:chgData name="Tang, Shuaiqi" userId="89d13209-5e2a-4550-8809-ffc1b4970ff1" providerId="ADAL" clId="{5F427D66-1595-4333-89E5-E093CDD70BA5}" dt="2020-07-07T04:18:26.607" v="3849" actId="1076"/>
          <ac:spMkLst>
            <pc:docMk/>
            <pc:sldMk cId="2206428877" sldId="565"/>
            <ac:spMk id="29" creationId="{3B543956-0BEB-4E6F-812C-876E8ABF1AD5}"/>
          </ac:spMkLst>
        </pc:spChg>
        <pc:spChg chg="mod">
          <ac:chgData name="Tang, Shuaiqi" userId="89d13209-5e2a-4550-8809-ffc1b4970ff1" providerId="ADAL" clId="{5F427D66-1595-4333-89E5-E093CDD70BA5}" dt="2020-07-07T04:18:26.607" v="3849" actId="1076"/>
          <ac:spMkLst>
            <pc:docMk/>
            <pc:sldMk cId="2206428877" sldId="565"/>
            <ac:spMk id="30" creationId="{D4D54D43-5FFD-455D-9820-286AE2A0C364}"/>
          </ac:spMkLst>
        </pc:spChg>
        <pc:spChg chg="mod">
          <ac:chgData name="Tang, Shuaiqi" userId="89d13209-5e2a-4550-8809-ffc1b4970ff1" providerId="ADAL" clId="{5F427D66-1595-4333-89E5-E093CDD70BA5}" dt="2020-07-07T04:18:26.607" v="3849" actId="1076"/>
          <ac:spMkLst>
            <pc:docMk/>
            <pc:sldMk cId="2206428877" sldId="565"/>
            <ac:spMk id="32" creationId="{8F6AF7FC-F859-4FC8-AEFC-D5191723DE9F}"/>
          </ac:spMkLst>
        </pc:spChg>
        <pc:spChg chg="add mod">
          <ac:chgData name="Tang, Shuaiqi" userId="89d13209-5e2a-4550-8809-ffc1b4970ff1" providerId="ADAL" clId="{5F427D66-1595-4333-89E5-E093CDD70BA5}" dt="2020-07-07T04:18:43.135" v="3857" actId="1076"/>
          <ac:spMkLst>
            <pc:docMk/>
            <pc:sldMk cId="2206428877" sldId="565"/>
            <ac:spMk id="34" creationId="{B84C2BC5-C436-42CD-8241-681AEE75F1FC}"/>
          </ac:spMkLst>
        </pc:spChg>
        <pc:grpChg chg="add del mod">
          <ac:chgData name="Tang, Shuaiqi" userId="89d13209-5e2a-4550-8809-ffc1b4970ff1" providerId="ADAL" clId="{5F427D66-1595-4333-89E5-E093CDD70BA5}" dt="2020-07-07T04:14:13.723" v="3831" actId="478"/>
          <ac:grpSpMkLst>
            <pc:docMk/>
            <pc:sldMk cId="2206428877" sldId="565"/>
            <ac:grpSpMk id="5" creationId="{02E387F1-5600-4CF5-A616-8ECFCC2669C9}"/>
          </ac:grpSpMkLst>
        </pc:grpChg>
        <pc:grpChg chg="mod">
          <ac:chgData name="Tang, Shuaiqi" userId="89d13209-5e2a-4550-8809-ffc1b4970ff1" providerId="ADAL" clId="{5F427D66-1595-4333-89E5-E093CDD70BA5}" dt="2020-07-07T04:13:37.233" v="3830" actId="1076"/>
          <ac:grpSpMkLst>
            <pc:docMk/>
            <pc:sldMk cId="2206428877" sldId="565"/>
            <ac:grpSpMk id="6" creationId="{90EB6F29-123F-4FFD-AA34-C3EB32A64DFA}"/>
          </ac:grpSpMkLst>
        </pc:grpChg>
        <pc:grpChg chg="mod">
          <ac:chgData name="Tang, Shuaiqi" userId="89d13209-5e2a-4550-8809-ffc1b4970ff1" providerId="ADAL" clId="{5F427D66-1595-4333-89E5-E093CDD70BA5}" dt="2020-07-07T04:13:37.233" v="3830" actId="1076"/>
          <ac:grpSpMkLst>
            <pc:docMk/>
            <pc:sldMk cId="2206428877" sldId="565"/>
            <ac:grpSpMk id="11" creationId="{8A10A399-061C-4D95-AE4B-9D062853A757}"/>
          </ac:grpSpMkLst>
        </pc:grpChg>
        <pc:grpChg chg="add mod">
          <ac:chgData name="Tang, Shuaiqi" userId="89d13209-5e2a-4550-8809-ffc1b4970ff1" providerId="ADAL" clId="{5F427D66-1595-4333-89E5-E093CDD70BA5}" dt="2020-07-07T04:18:26.607" v="3849" actId="1076"/>
          <ac:grpSpMkLst>
            <pc:docMk/>
            <pc:sldMk cId="2206428877" sldId="565"/>
            <ac:grpSpMk id="18" creationId="{AE4B6EA0-6B8F-458B-892F-0354F7E2CD7E}"/>
          </ac:grpSpMkLst>
        </pc:grpChg>
        <pc:grpChg chg="mod">
          <ac:chgData name="Tang, Shuaiqi" userId="89d13209-5e2a-4550-8809-ffc1b4970ff1" providerId="ADAL" clId="{5F427D66-1595-4333-89E5-E093CDD70BA5}" dt="2020-07-07T04:18:26.607" v="3849" actId="1076"/>
          <ac:grpSpMkLst>
            <pc:docMk/>
            <pc:sldMk cId="2206428877" sldId="565"/>
            <ac:grpSpMk id="20" creationId="{D81C2201-E835-4894-A86F-5AF7440186E5}"/>
          </ac:grpSpMkLst>
        </pc:grpChg>
        <pc:grpChg chg="mod">
          <ac:chgData name="Tang, Shuaiqi" userId="89d13209-5e2a-4550-8809-ffc1b4970ff1" providerId="ADAL" clId="{5F427D66-1595-4333-89E5-E093CDD70BA5}" dt="2020-07-07T04:18:26.607" v="3849" actId="1076"/>
          <ac:grpSpMkLst>
            <pc:docMk/>
            <pc:sldMk cId="2206428877" sldId="565"/>
            <ac:grpSpMk id="21" creationId="{B175FF7C-4579-4012-B1BB-CE72969151F6}"/>
          </ac:grpSpMkLst>
        </pc:grpChg>
        <pc:grpChg chg="mod">
          <ac:chgData name="Tang, Shuaiqi" userId="89d13209-5e2a-4550-8809-ffc1b4970ff1" providerId="ADAL" clId="{5F427D66-1595-4333-89E5-E093CDD70BA5}" dt="2020-07-07T04:18:26.607" v="3849" actId="1076"/>
          <ac:grpSpMkLst>
            <pc:docMk/>
            <pc:sldMk cId="2206428877" sldId="565"/>
            <ac:grpSpMk id="24" creationId="{172D58E5-57D1-4C51-8022-FFC31906A3A1}"/>
          </ac:grpSpMkLst>
        </pc:grpChg>
        <pc:picChg chg="mod">
          <ac:chgData name="Tang, Shuaiqi" userId="89d13209-5e2a-4550-8809-ffc1b4970ff1" providerId="ADAL" clId="{5F427D66-1595-4333-89E5-E093CDD70BA5}" dt="2020-07-07T04:13:37.233" v="3830" actId="1076"/>
          <ac:picMkLst>
            <pc:docMk/>
            <pc:sldMk cId="2206428877" sldId="565"/>
            <ac:picMk id="12" creationId="{5DBA03CE-2C33-4E1F-A866-382F77587EFB}"/>
          </ac:picMkLst>
        </pc:picChg>
        <pc:picChg chg="mod">
          <ac:chgData name="Tang, Shuaiqi" userId="89d13209-5e2a-4550-8809-ffc1b4970ff1" providerId="ADAL" clId="{5F427D66-1595-4333-89E5-E093CDD70BA5}" dt="2020-07-07T04:13:37.233" v="3830" actId="1076"/>
          <ac:picMkLst>
            <pc:docMk/>
            <pc:sldMk cId="2206428877" sldId="565"/>
            <ac:picMk id="13" creationId="{787BABD0-4EA6-45CA-AF52-972C77C1A61D}"/>
          </ac:picMkLst>
        </pc:picChg>
        <pc:picChg chg="mod">
          <ac:chgData name="Tang, Shuaiqi" userId="89d13209-5e2a-4550-8809-ffc1b4970ff1" providerId="ADAL" clId="{5F427D66-1595-4333-89E5-E093CDD70BA5}" dt="2020-07-07T04:13:37.233" v="3830" actId="1076"/>
          <ac:picMkLst>
            <pc:docMk/>
            <pc:sldMk cId="2206428877" sldId="565"/>
            <ac:picMk id="14" creationId="{64604470-182F-4F28-AAE4-984DE8F98142}"/>
          </ac:picMkLst>
        </pc:picChg>
        <pc:picChg chg="mod">
          <ac:chgData name="Tang, Shuaiqi" userId="89d13209-5e2a-4550-8809-ffc1b4970ff1" providerId="ADAL" clId="{5F427D66-1595-4333-89E5-E093CDD70BA5}" dt="2020-07-07T04:18:26.607" v="3849" actId="1076"/>
          <ac:picMkLst>
            <pc:docMk/>
            <pc:sldMk cId="2206428877" sldId="565"/>
            <ac:picMk id="25" creationId="{50EA83B6-AB58-4BB2-816B-D8D914D059F1}"/>
          </ac:picMkLst>
        </pc:picChg>
        <pc:picChg chg="mod">
          <ac:chgData name="Tang, Shuaiqi" userId="89d13209-5e2a-4550-8809-ffc1b4970ff1" providerId="ADAL" clId="{5F427D66-1595-4333-89E5-E093CDD70BA5}" dt="2020-07-07T04:18:26.607" v="3849" actId="1076"/>
          <ac:picMkLst>
            <pc:docMk/>
            <pc:sldMk cId="2206428877" sldId="565"/>
            <ac:picMk id="26" creationId="{A9DBB76F-BE6E-4C48-B2BD-2EAA7F7E6879}"/>
          </ac:picMkLst>
        </pc:picChg>
        <pc:picChg chg="mod">
          <ac:chgData name="Tang, Shuaiqi" userId="89d13209-5e2a-4550-8809-ffc1b4970ff1" providerId="ADAL" clId="{5F427D66-1595-4333-89E5-E093CDD70BA5}" dt="2020-07-07T04:18:26.607" v="3849" actId="1076"/>
          <ac:picMkLst>
            <pc:docMk/>
            <pc:sldMk cId="2206428877" sldId="565"/>
            <ac:picMk id="31" creationId="{2D65CD14-73A9-48CB-9962-2DB9042D57B1}"/>
          </ac:picMkLst>
        </pc:picChg>
        <pc:picChg chg="add mod">
          <ac:chgData name="Tang, Shuaiqi" userId="89d13209-5e2a-4550-8809-ffc1b4970ff1" providerId="ADAL" clId="{5F427D66-1595-4333-89E5-E093CDD70BA5}" dt="2020-07-07T04:18:20.997" v="3848" actId="1076"/>
          <ac:picMkLst>
            <pc:docMk/>
            <pc:sldMk cId="2206428877" sldId="565"/>
            <ac:picMk id="33" creationId="{8694E275-6639-48A8-9C39-E2D126854517}"/>
          </ac:picMkLst>
        </pc:picChg>
        <pc:cxnChg chg="mod">
          <ac:chgData name="Tang, Shuaiqi" userId="89d13209-5e2a-4550-8809-ffc1b4970ff1" providerId="ADAL" clId="{5F427D66-1595-4333-89E5-E093CDD70BA5}" dt="2020-07-07T04:13:37.233" v="3830" actId="1076"/>
          <ac:cxnSpMkLst>
            <pc:docMk/>
            <pc:sldMk cId="2206428877" sldId="565"/>
            <ac:cxnSpMk id="16" creationId="{D9B17E15-ADBA-45F5-B57C-5D7DE6D2245A}"/>
          </ac:cxnSpMkLst>
        </pc:cxnChg>
        <pc:cxnChg chg="mod">
          <ac:chgData name="Tang, Shuaiqi" userId="89d13209-5e2a-4550-8809-ffc1b4970ff1" providerId="ADAL" clId="{5F427D66-1595-4333-89E5-E093CDD70BA5}" dt="2020-07-07T04:13:37.233" v="3830" actId="1076"/>
          <ac:cxnSpMkLst>
            <pc:docMk/>
            <pc:sldMk cId="2206428877" sldId="565"/>
            <ac:cxnSpMk id="17" creationId="{9764788B-E2D7-4BD8-AD87-8A7131539B0B}"/>
          </ac:cxnSpMkLst>
        </pc:cxnChg>
        <pc:cxnChg chg="mod">
          <ac:chgData name="Tang, Shuaiqi" userId="89d13209-5e2a-4550-8809-ffc1b4970ff1" providerId="ADAL" clId="{5F427D66-1595-4333-89E5-E093CDD70BA5}" dt="2020-07-07T04:18:26.607" v="3849" actId="1076"/>
          <ac:cxnSpMkLst>
            <pc:docMk/>
            <pc:sldMk cId="2206428877" sldId="565"/>
            <ac:cxnSpMk id="22" creationId="{192FDB5C-C6F3-49D4-9A75-5689FB632628}"/>
          </ac:cxnSpMkLst>
        </pc:cxnChg>
        <pc:cxnChg chg="mod">
          <ac:chgData name="Tang, Shuaiqi" userId="89d13209-5e2a-4550-8809-ffc1b4970ff1" providerId="ADAL" clId="{5F427D66-1595-4333-89E5-E093CDD70BA5}" dt="2020-07-07T04:18:26.607" v="3849" actId="1076"/>
          <ac:cxnSpMkLst>
            <pc:docMk/>
            <pc:sldMk cId="2206428877" sldId="565"/>
            <ac:cxnSpMk id="23" creationId="{0EE69795-0942-46E3-8AF0-8560291B1884}"/>
          </ac:cxnSpMkLst>
        </pc:cxnChg>
      </pc:sldChg>
      <pc:sldChg chg="add del">
        <pc:chgData name="Tang, Shuaiqi" userId="89d13209-5e2a-4550-8809-ffc1b4970ff1" providerId="ADAL" clId="{5F427D66-1595-4333-89E5-E093CDD70BA5}" dt="2020-07-07T04:39:35.026" v="4004" actId="47"/>
        <pc:sldMkLst>
          <pc:docMk/>
          <pc:sldMk cId="664880910" sldId="566"/>
        </pc:sldMkLst>
      </pc:sldChg>
      <pc:sldChg chg="add del">
        <pc:chgData name="Tang, Shuaiqi" userId="89d13209-5e2a-4550-8809-ffc1b4970ff1" providerId="ADAL" clId="{5F427D66-1595-4333-89E5-E093CDD70BA5}" dt="2020-07-07T04:39:35.026" v="4004" actId="47"/>
        <pc:sldMkLst>
          <pc:docMk/>
          <pc:sldMk cId="1709530407" sldId="567"/>
        </pc:sldMkLst>
      </pc:sldChg>
      <pc:sldChg chg="addSp delSp modSp add mod ord">
        <pc:chgData name="Tang, Shuaiqi" userId="89d13209-5e2a-4550-8809-ffc1b4970ff1" providerId="ADAL" clId="{5F427D66-1595-4333-89E5-E093CDD70BA5}" dt="2020-07-07T04:38:22.425" v="4003" actId="478"/>
        <pc:sldMkLst>
          <pc:docMk/>
          <pc:sldMk cId="3664015895" sldId="568"/>
        </pc:sldMkLst>
        <pc:spChg chg="mod">
          <ac:chgData name="Tang, Shuaiqi" userId="89d13209-5e2a-4550-8809-ffc1b4970ff1" providerId="ADAL" clId="{5F427D66-1595-4333-89E5-E093CDD70BA5}" dt="2020-07-07T04:38:15.139" v="4000" actId="20577"/>
          <ac:spMkLst>
            <pc:docMk/>
            <pc:sldMk cId="3664015895" sldId="568"/>
            <ac:spMk id="11" creationId="{E7D20FDC-321F-40A0-8FD3-EC5176618342}"/>
          </ac:spMkLst>
        </pc:spChg>
        <pc:spChg chg="mod">
          <ac:chgData name="Tang, Shuaiqi" userId="89d13209-5e2a-4550-8809-ffc1b4970ff1" providerId="ADAL" clId="{5F427D66-1595-4333-89E5-E093CDD70BA5}" dt="2020-07-07T04:38:17.403" v="4002" actId="20577"/>
          <ac:spMkLst>
            <pc:docMk/>
            <pc:sldMk cId="3664015895" sldId="568"/>
            <ac:spMk id="12" creationId="{FCD9F7EC-DAB3-402D-887A-094A82D5CED9}"/>
          </ac:spMkLst>
        </pc:spChg>
        <pc:spChg chg="del">
          <ac:chgData name="Tang, Shuaiqi" userId="89d13209-5e2a-4550-8809-ffc1b4970ff1" providerId="ADAL" clId="{5F427D66-1595-4333-89E5-E093CDD70BA5}" dt="2020-07-07T04:38:04.889" v="3996" actId="478"/>
          <ac:spMkLst>
            <pc:docMk/>
            <pc:sldMk cId="3664015895" sldId="568"/>
            <ac:spMk id="13" creationId="{9297285B-B72C-4BD0-9793-176735C6FA17}"/>
          </ac:spMkLst>
        </pc:spChg>
        <pc:spChg chg="add mod">
          <ac:chgData name="Tang, Shuaiqi" userId="89d13209-5e2a-4550-8809-ffc1b4970ff1" providerId="ADAL" clId="{5F427D66-1595-4333-89E5-E093CDD70BA5}" dt="2020-07-07T04:38:01.296" v="3995" actId="1076"/>
          <ac:spMkLst>
            <pc:docMk/>
            <pc:sldMk cId="3664015895" sldId="568"/>
            <ac:spMk id="31" creationId="{614CB027-69F0-4B79-9A2D-33B561F51AE0}"/>
          </ac:spMkLst>
        </pc:spChg>
        <pc:spChg chg="add mod">
          <ac:chgData name="Tang, Shuaiqi" userId="89d13209-5e2a-4550-8809-ffc1b4970ff1" providerId="ADAL" clId="{5F427D66-1595-4333-89E5-E093CDD70BA5}" dt="2020-07-07T04:38:01.296" v="3995" actId="1076"/>
          <ac:spMkLst>
            <pc:docMk/>
            <pc:sldMk cId="3664015895" sldId="568"/>
            <ac:spMk id="32" creationId="{7AC9BCEC-5E7D-4303-88DD-077E494FC047}"/>
          </ac:spMkLst>
        </pc:spChg>
        <pc:spChg chg="add mod">
          <ac:chgData name="Tang, Shuaiqi" userId="89d13209-5e2a-4550-8809-ffc1b4970ff1" providerId="ADAL" clId="{5F427D66-1595-4333-89E5-E093CDD70BA5}" dt="2020-07-07T04:38:01.296" v="3995" actId="1076"/>
          <ac:spMkLst>
            <pc:docMk/>
            <pc:sldMk cId="3664015895" sldId="568"/>
            <ac:spMk id="33" creationId="{71435026-94C2-4BA6-AE6A-959B2F438ABB}"/>
          </ac:spMkLst>
        </pc:spChg>
        <pc:spChg chg="add mod">
          <ac:chgData name="Tang, Shuaiqi" userId="89d13209-5e2a-4550-8809-ffc1b4970ff1" providerId="ADAL" clId="{5F427D66-1595-4333-89E5-E093CDD70BA5}" dt="2020-07-07T04:38:01.296" v="3995" actId="1076"/>
          <ac:spMkLst>
            <pc:docMk/>
            <pc:sldMk cId="3664015895" sldId="568"/>
            <ac:spMk id="34" creationId="{777E4154-76C5-4704-844E-4F8ACAAA2D29}"/>
          </ac:spMkLst>
        </pc:spChg>
        <pc:picChg chg="del">
          <ac:chgData name="Tang, Shuaiqi" userId="89d13209-5e2a-4550-8809-ffc1b4970ff1" providerId="ADAL" clId="{5F427D66-1595-4333-89E5-E093CDD70BA5}" dt="2020-07-07T04:38:04.889" v="3996" actId="478"/>
          <ac:picMkLst>
            <pc:docMk/>
            <pc:sldMk cId="3664015895" sldId="568"/>
            <ac:picMk id="4" creationId="{5B9FE7EC-4FF7-4A1D-9971-B4090DC668AE}"/>
          </ac:picMkLst>
        </pc:picChg>
        <pc:picChg chg="del">
          <ac:chgData name="Tang, Shuaiqi" userId="89d13209-5e2a-4550-8809-ffc1b4970ff1" providerId="ADAL" clId="{5F427D66-1595-4333-89E5-E093CDD70BA5}" dt="2020-07-07T04:38:04.889" v="3996" actId="478"/>
          <ac:picMkLst>
            <pc:docMk/>
            <pc:sldMk cId="3664015895" sldId="568"/>
            <ac:picMk id="5" creationId="{C0070D18-7E54-4A31-A2F9-49C0BA399FFD}"/>
          </ac:picMkLst>
        </pc:picChg>
        <pc:picChg chg="del">
          <ac:chgData name="Tang, Shuaiqi" userId="89d13209-5e2a-4550-8809-ffc1b4970ff1" providerId="ADAL" clId="{5F427D66-1595-4333-89E5-E093CDD70BA5}" dt="2020-07-07T04:38:04.889" v="3996" actId="478"/>
          <ac:picMkLst>
            <pc:docMk/>
            <pc:sldMk cId="3664015895" sldId="568"/>
            <ac:picMk id="6" creationId="{270F8E73-C08A-44ED-B40F-B5EBA1FCF4AA}"/>
          </ac:picMkLst>
        </pc:picChg>
        <pc:picChg chg="del">
          <ac:chgData name="Tang, Shuaiqi" userId="89d13209-5e2a-4550-8809-ffc1b4970ff1" providerId="ADAL" clId="{5F427D66-1595-4333-89E5-E093CDD70BA5}" dt="2020-07-07T04:37:58.034" v="3993" actId="478"/>
          <ac:picMkLst>
            <pc:docMk/>
            <pc:sldMk cId="3664015895" sldId="568"/>
            <ac:picMk id="16" creationId="{F9ACC119-949B-4E91-BB79-804F261AC2DC}"/>
          </ac:picMkLst>
        </pc:picChg>
        <pc:picChg chg="del">
          <ac:chgData name="Tang, Shuaiqi" userId="89d13209-5e2a-4550-8809-ffc1b4970ff1" providerId="ADAL" clId="{5F427D66-1595-4333-89E5-E093CDD70BA5}" dt="2020-07-07T04:37:58.034" v="3993" actId="478"/>
          <ac:picMkLst>
            <pc:docMk/>
            <pc:sldMk cId="3664015895" sldId="568"/>
            <ac:picMk id="17" creationId="{2B198CA5-1FA3-411F-8BB5-B42E87B358A0}"/>
          </ac:picMkLst>
        </pc:picChg>
        <pc:picChg chg="del">
          <ac:chgData name="Tang, Shuaiqi" userId="89d13209-5e2a-4550-8809-ffc1b4970ff1" providerId="ADAL" clId="{5F427D66-1595-4333-89E5-E093CDD70BA5}" dt="2020-07-07T04:37:58.034" v="3993" actId="478"/>
          <ac:picMkLst>
            <pc:docMk/>
            <pc:sldMk cId="3664015895" sldId="568"/>
            <ac:picMk id="20" creationId="{99640C28-8903-40B5-9734-3869B5E57944}"/>
          </ac:picMkLst>
        </pc:picChg>
        <pc:picChg chg="del">
          <ac:chgData name="Tang, Shuaiqi" userId="89d13209-5e2a-4550-8809-ffc1b4970ff1" providerId="ADAL" clId="{5F427D66-1595-4333-89E5-E093CDD70BA5}" dt="2020-07-07T04:37:58.034" v="3993" actId="478"/>
          <ac:picMkLst>
            <pc:docMk/>
            <pc:sldMk cId="3664015895" sldId="568"/>
            <ac:picMk id="21" creationId="{7DB0B00E-9EDC-43FA-B753-7EF9008D7233}"/>
          </ac:picMkLst>
        </pc:picChg>
        <pc:picChg chg="del">
          <ac:chgData name="Tang, Shuaiqi" userId="89d13209-5e2a-4550-8809-ffc1b4970ff1" providerId="ADAL" clId="{5F427D66-1595-4333-89E5-E093CDD70BA5}" dt="2020-07-07T04:38:22.425" v="4003" actId="478"/>
          <ac:picMkLst>
            <pc:docMk/>
            <pc:sldMk cId="3664015895" sldId="568"/>
            <ac:picMk id="22" creationId="{B26CCE08-551C-4BB1-AA03-2F1AFC5E97F0}"/>
          </ac:picMkLst>
        </pc:picChg>
        <pc:picChg chg="del">
          <ac:chgData name="Tang, Shuaiqi" userId="89d13209-5e2a-4550-8809-ffc1b4970ff1" providerId="ADAL" clId="{5F427D66-1595-4333-89E5-E093CDD70BA5}" dt="2020-07-07T04:38:04.889" v="3996" actId="478"/>
          <ac:picMkLst>
            <pc:docMk/>
            <pc:sldMk cId="3664015895" sldId="568"/>
            <ac:picMk id="23" creationId="{FDD60080-02E1-41EA-AECE-7A8CF0B6C64D}"/>
          </ac:picMkLst>
        </pc:picChg>
        <pc:picChg chg="add mod">
          <ac:chgData name="Tang, Shuaiqi" userId="89d13209-5e2a-4550-8809-ffc1b4970ff1" providerId="ADAL" clId="{5F427D66-1595-4333-89E5-E093CDD70BA5}" dt="2020-07-07T04:38:01.296" v="3995" actId="1076"/>
          <ac:picMkLst>
            <pc:docMk/>
            <pc:sldMk cId="3664015895" sldId="568"/>
            <ac:picMk id="27" creationId="{0ACAA50E-2472-4B34-8406-11E55A73F9B2}"/>
          </ac:picMkLst>
        </pc:picChg>
        <pc:picChg chg="add mod">
          <ac:chgData name="Tang, Shuaiqi" userId="89d13209-5e2a-4550-8809-ffc1b4970ff1" providerId="ADAL" clId="{5F427D66-1595-4333-89E5-E093CDD70BA5}" dt="2020-07-07T04:38:01.296" v="3995" actId="1076"/>
          <ac:picMkLst>
            <pc:docMk/>
            <pc:sldMk cId="3664015895" sldId="568"/>
            <ac:picMk id="28" creationId="{C9F3BEAF-FEB1-49CC-91D0-96DA1BBD493A}"/>
          </ac:picMkLst>
        </pc:picChg>
        <pc:picChg chg="add mod">
          <ac:chgData name="Tang, Shuaiqi" userId="89d13209-5e2a-4550-8809-ffc1b4970ff1" providerId="ADAL" clId="{5F427D66-1595-4333-89E5-E093CDD70BA5}" dt="2020-07-07T04:38:01.296" v="3995" actId="1076"/>
          <ac:picMkLst>
            <pc:docMk/>
            <pc:sldMk cId="3664015895" sldId="568"/>
            <ac:picMk id="29" creationId="{FCB049E5-336C-4336-97CF-84388A31F847}"/>
          </ac:picMkLst>
        </pc:picChg>
        <pc:picChg chg="add mod">
          <ac:chgData name="Tang, Shuaiqi" userId="89d13209-5e2a-4550-8809-ffc1b4970ff1" providerId="ADAL" clId="{5F427D66-1595-4333-89E5-E093CDD70BA5}" dt="2020-07-07T04:38:01.296" v="3995" actId="1076"/>
          <ac:picMkLst>
            <pc:docMk/>
            <pc:sldMk cId="3664015895" sldId="568"/>
            <ac:picMk id="30" creationId="{9843D6F6-9378-463E-B591-3D8DADCA6A02}"/>
          </ac:picMkLst>
        </pc:picChg>
        <pc:picChg chg="add mod">
          <ac:chgData name="Tang, Shuaiqi" userId="89d13209-5e2a-4550-8809-ffc1b4970ff1" providerId="ADAL" clId="{5F427D66-1595-4333-89E5-E093CDD70BA5}" dt="2020-07-07T04:38:09.493" v="3997"/>
          <ac:picMkLst>
            <pc:docMk/>
            <pc:sldMk cId="3664015895" sldId="568"/>
            <ac:picMk id="35" creationId="{BBFFD8CA-275E-421E-959D-2B9C4839DAB6}"/>
          </ac:picMkLst>
        </pc:picChg>
        <pc:picChg chg="add mod">
          <ac:chgData name="Tang, Shuaiqi" userId="89d13209-5e2a-4550-8809-ffc1b4970ff1" providerId="ADAL" clId="{5F427D66-1595-4333-89E5-E093CDD70BA5}" dt="2020-07-07T04:38:09.493" v="3997"/>
          <ac:picMkLst>
            <pc:docMk/>
            <pc:sldMk cId="3664015895" sldId="568"/>
            <ac:picMk id="36" creationId="{FBE856C0-601A-4062-B703-9C814AC3240C}"/>
          </ac:picMkLst>
        </pc:picChg>
        <pc:picChg chg="add mod">
          <ac:chgData name="Tang, Shuaiqi" userId="89d13209-5e2a-4550-8809-ffc1b4970ff1" providerId="ADAL" clId="{5F427D66-1595-4333-89E5-E093CDD70BA5}" dt="2020-07-07T04:38:09.493" v="3997"/>
          <ac:picMkLst>
            <pc:docMk/>
            <pc:sldMk cId="3664015895" sldId="568"/>
            <ac:picMk id="37" creationId="{4AF63499-1858-498E-97F9-93AEB00C71BC}"/>
          </ac:picMkLst>
        </pc:picChg>
        <pc:picChg chg="add mod">
          <ac:chgData name="Tang, Shuaiqi" userId="89d13209-5e2a-4550-8809-ffc1b4970ff1" providerId="ADAL" clId="{5F427D66-1595-4333-89E5-E093CDD70BA5}" dt="2020-07-07T04:38:09.493" v="3997"/>
          <ac:picMkLst>
            <pc:docMk/>
            <pc:sldMk cId="3664015895" sldId="568"/>
            <ac:picMk id="38" creationId="{30B8C76D-ABC7-4E07-8A20-E520785116A7}"/>
          </ac:picMkLst>
        </pc:picChg>
        <pc:picChg chg="add mod">
          <ac:chgData name="Tang, Shuaiqi" userId="89d13209-5e2a-4550-8809-ffc1b4970ff1" providerId="ADAL" clId="{5F427D66-1595-4333-89E5-E093CDD70BA5}" dt="2020-07-07T04:38:09.493" v="3997"/>
          <ac:picMkLst>
            <pc:docMk/>
            <pc:sldMk cId="3664015895" sldId="568"/>
            <ac:picMk id="39" creationId="{133FEB88-29CC-4B68-9CE8-78D9B19E30AB}"/>
          </ac:picMkLst>
        </pc:picChg>
      </pc:sldChg>
      <pc:sldChg chg="modSp add del mod">
        <pc:chgData name="Tang, Shuaiqi" userId="89d13209-5e2a-4550-8809-ffc1b4970ff1" providerId="ADAL" clId="{5F427D66-1595-4333-89E5-E093CDD70BA5}" dt="2020-07-07T19:51:30.494" v="4588" actId="47"/>
        <pc:sldMkLst>
          <pc:docMk/>
          <pc:sldMk cId="2473207031" sldId="569"/>
        </pc:sldMkLst>
        <pc:spChg chg="mod">
          <ac:chgData name="Tang, Shuaiqi" userId="89d13209-5e2a-4550-8809-ffc1b4970ff1" providerId="ADAL" clId="{5F427D66-1595-4333-89E5-E093CDD70BA5}" dt="2020-07-07T04:43:06.050" v="4040" actId="20577"/>
          <ac:spMkLst>
            <pc:docMk/>
            <pc:sldMk cId="2473207031" sldId="569"/>
            <ac:spMk id="2" creationId="{8C2ECDBA-E253-40BD-942F-EF03F1D20D85}"/>
          </ac:spMkLst>
        </pc:spChg>
        <pc:spChg chg="mod">
          <ac:chgData name="Tang, Shuaiqi" userId="89d13209-5e2a-4550-8809-ffc1b4970ff1" providerId="ADAL" clId="{5F427D66-1595-4333-89E5-E093CDD70BA5}" dt="2020-07-07T19:43:38.225" v="4399" actId="20577"/>
          <ac:spMkLst>
            <pc:docMk/>
            <pc:sldMk cId="2473207031" sldId="569"/>
            <ac:spMk id="3" creationId="{9D499ED0-F382-4C97-BDEE-816564050EAD}"/>
          </ac:spMkLst>
        </pc:spChg>
      </pc:sldChg>
      <pc:sldChg chg="addSp delSp modSp add del mod">
        <pc:chgData name="Tang, Shuaiqi" userId="89d13209-5e2a-4550-8809-ffc1b4970ff1" providerId="ADAL" clId="{5F427D66-1595-4333-89E5-E093CDD70BA5}" dt="2020-07-07T19:51:30.494" v="4588" actId="47"/>
        <pc:sldMkLst>
          <pc:docMk/>
          <pc:sldMk cId="490218471" sldId="570"/>
        </pc:sldMkLst>
        <pc:spChg chg="mod">
          <ac:chgData name="Tang, Shuaiqi" userId="89d13209-5e2a-4550-8809-ffc1b4970ff1" providerId="ADAL" clId="{5F427D66-1595-4333-89E5-E093CDD70BA5}" dt="2020-07-07T04:47:20.792" v="4071" actId="20577"/>
          <ac:spMkLst>
            <pc:docMk/>
            <pc:sldMk cId="490218471" sldId="570"/>
            <ac:spMk id="15" creationId="{A9D7BA97-8720-40B5-A4FE-A6238C77B65E}"/>
          </ac:spMkLst>
        </pc:spChg>
        <pc:grpChg chg="del">
          <ac:chgData name="Tang, Shuaiqi" userId="89d13209-5e2a-4550-8809-ffc1b4970ff1" providerId="ADAL" clId="{5F427D66-1595-4333-89E5-E093CDD70BA5}" dt="2020-07-07T04:46:57.864" v="4063" actId="478"/>
          <ac:grpSpMkLst>
            <pc:docMk/>
            <pc:sldMk cId="490218471" sldId="570"/>
            <ac:grpSpMk id="12" creationId="{79285A21-D218-49A4-9D8B-833B6EE95E28}"/>
          </ac:grpSpMkLst>
        </pc:grpChg>
        <pc:grpChg chg="mod">
          <ac:chgData name="Tang, Shuaiqi" userId="89d13209-5e2a-4550-8809-ffc1b4970ff1" providerId="ADAL" clId="{5F427D66-1595-4333-89E5-E093CDD70BA5}" dt="2020-07-07T04:48:57.992" v="4121" actId="1076"/>
          <ac:grpSpMkLst>
            <pc:docMk/>
            <pc:sldMk cId="490218471" sldId="570"/>
            <ac:grpSpMk id="16" creationId="{6440CD58-3BEC-48ED-8EA3-45ACE12D2BC2}"/>
          </ac:grpSpMkLst>
        </pc:grpChg>
        <pc:grpChg chg="add mod">
          <ac:chgData name="Tang, Shuaiqi" userId="89d13209-5e2a-4550-8809-ffc1b4970ff1" providerId="ADAL" clId="{5F427D66-1595-4333-89E5-E093CDD70BA5}" dt="2020-07-07T04:49:10.246" v="4132" actId="1076"/>
          <ac:grpSpMkLst>
            <pc:docMk/>
            <pc:sldMk cId="490218471" sldId="570"/>
            <ac:grpSpMk id="20" creationId="{12CD86C2-9DF8-442D-9E53-6E6E3014C5B3}"/>
          </ac:grpSpMkLst>
        </pc:grpChg>
        <pc:picChg chg="mod">
          <ac:chgData name="Tang, Shuaiqi" userId="89d13209-5e2a-4550-8809-ffc1b4970ff1" providerId="ADAL" clId="{5F427D66-1595-4333-89E5-E093CDD70BA5}" dt="2020-07-07T04:46:47.446" v="4061"/>
          <ac:picMkLst>
            <pc:docMk/>
            <pc:sldMk cId="490218471" sldId="570"/>
            <ac:picMk id="21" creationId="{9882CEC2-905E-4BF6-92DB-53108E56A4FC}"/>
          </ac:picMkLst>
        </pc:picChg>
        <pc:picChg chg="mod">
          <ac:chgData name="Tang, Shuaiqi" userId="89d13209-5e2a-4550-8809-ffc1b4970ff1" providerId="ADAL" clId="{5F427D66-1595-4333-89E5-E093CDD70BA5}" dt="2020-07-07T04:46:47.446" v="4061"/>
          <ac:picMkLst>
            <pc:docMk/>
            <pc:sldMk cId="490218471" sldId="570"/>
            <ac:picMk id="22" creationId="{A59EB8EC-BAC5-42F4-9CC8-122E8EBE99D9}"/>
          </ac:picMkLst>
        </pc:picChg>
        <pc:picChg chg="add mod">
          <ac:chgData name="Tang, Shuaiqi" userId="89d13209-5e2a-4550-8809-ffc1b4970ff1" providerId="ADAL" clId="{5F427D66-1595-4333-89E5-E093CDD70BA5}" dt="2020-07-07T04:49:08.144" v="4131" actId="1076"/>
          <ac:picMkLst>
            <pc:docMk/>
            <pc:sldMk cId="490218471" sldId="570"/>
            <ac:picMk id="23" creationId="{84C3CB46-ABC8-4A81-BD73-3CEBE4D6435C}"/>
          </ac:picMkLst>
        </pc:picChg>
        <pc:picChg chg="del">
          <ac:chgData name="Tang, Shuaiqi" userId="89d13209-5e2a-4550-8809-ffc1b4970ff1" providerId="ADAL" clId="{5F427D66-1595-4333-89E5-E093CDD70BA5}" dt="2020-07-07T04:47:44.338" v="4075" actId="478"/>
          <ac:picMkLst>
            <pc:docMk/>
            <pc:sldMk cId="490218471" sldId="570"/>
            <ac:picMk id="24" creationId="{B0AE08BA-785A-4D47-A4DA-0D08F65277DC}"/>
          </ac:picMkLst>
        </pc:picChg>
        <pc:picChg chg="add mod">
          <ac:chgData name="Tang, Shuaiqi" userId="89d13209-5e2a-4550-8809-ffc1b4970ff1" providerId="ADAL" clId="{5F427D66-1595-4333-89E5-E093CDD70BA5}" dt="2020-07-07T04:49:06.362" v="4130" actId="1036"/>
          <ac:picMkLst>
            <pc:docMk/>
            <pc:sldMk cId="490218471" sldId="570"/>
            <ac:picMk id="25" creationId="{D989A484-463F-4F60-BBBD-E87D6B9FE91C}"/>
          </ac:picMkLst>
        </pc:picChg>
        <pc:picChg chg="del">
          <ac:chgData name="Tang, Shuaiqi" userId="89d13209-5e2a-4550-8809-ffc1b4970ff1" providerId="ADAL" clId="{5F427D66-1595-4333-89E5-E093CDD70BA5}" dt="2020-07-07T04:47:40.457" v="4072" actId="478"/>
          <ac:picMkLst>
            <pc:docMk/>
            <pc:sldMk cId="490218471" sldId="570"/>
            <ac:picMk id="26" creationId="{9F7BE95C-788D-4338-BBE3-F76AA9E7B202}"/>
          </ac:picMkLst>
        </pc:picChg>
        <pc:picChg chg="add mod">
          <ac:chgData name="Tang, Shuaiqi" userId="89d13209-5e2a-4550-8809-ffc1b4970ff1" providerId="ADAL" clId="{5F427D66-1595-4333-89E5-E093CDD70BA5}" dt="2020-07-07T04:48:29.089" v="4112" actId="688"/>
          <ac:picMkLst>
            <pc:docMk/>
            <pc:sldMk cId="490218471" sldId="570"/>
            <ac:picMk id="27" creationId="{CB5A5744-1282-4318-99D8-0D7283AC7B3B}"/>
          </ac:picMkLst>
        </pc:picChg>
        <pc:picChg chg="del">
          <ac:chgData name="Tang, Shuaiqi" userId="89d13209-5e2a-4550-8809-ffc1b4970ff1" providerId="ADAL" clId="{5F427D66-1595-4333-89E5-E093CDD70BA5}" dt="2020-07-07T04:46:57.864" v="4063" actId="478"/>
          <ac:picMkLst>
            <pc:docMk/>
            <pc:sldMk cId="490218471" sldId="570"/>
            <ac:picMk id="28" creationId="{534FB2F5-8A6C-4895-9A60-8E2F92555B9E}"/>
          </ac:picMkLst>
        </pc:picChg>
        <pc:picChg chg="add mod">
          <ac:chgData name="Tang, Shuaiqi" userId="89d13209-5e2a-4550-8809-ffc1b4970ff1" providerId="ADAL" clId="{5F427D66-1595-4333-89E5-E093CDD70BA5}" dt="2020-07-07T04:48:41.350" v="4116" actId="1076"/>
          <ac:picMkLst>
            <pc:docMk/>
            <pc:sldMk cId="490218471" sldId="570"/>
            <ac:picMk id="29" creationId="{1F8C247F-9439-4D6D-B039-5ECA2B947D48}"/>
          </ac:picMkLst>
        </pc:picChg>
        <pc:picChg chg="del">
          <ac:chgData name="Tang, Shuaiqi" userId="89d13209-5e2a-4550-8809-ffc1b4970ff1" providerId="ADAL" clId="{5F427D66-1595-4333-89E5-E093CDD70BA5}" dt="2020-07-07T04:46:57.864" v="4063" actId="478"/>
          <ac:picMkLst>
            <pc:docMk/>
            <pc:sldMk cId="490218471" sldId="570"/>
            <ac:picMk id="30" creationId="{914D3EC7-ACAC-4034-862F-9AC984C66CD3}"/>
          </ac:picMkLst>
        </pc:picChg>
        <pc:picChg chg="add mod">
          <ac:chgData name="Tang, Shuaiqi" userId="89d13209-5e2a-4550-8809-ffc1b4970ff1" providerId="ADAL" clId="{5F427D66-1595-4333-89E5-E093CDD70BA5}" dt="2020-07-07T04:49:17.237" v="4133" actId="1076"/>
          <ac:picMkLst>
            <pc:docMk/>
            <pc:sldMk cId="490218471" sldId="570"/>
            <ac:picMk id="31" creationId="{48109AFA-CDEE-456B-BB70-8D3ED02D1839}"/>
          </ac:picMkLst>
        </pc:picChg>
        <pc:picChg chg="del">
          <ac:chgData name="Tang, Shuaiqi" userId="89d13209-5e2a-4550-8809-ffc1b4970ff1" providerId="ADAL" clId="{5F427D66-1595-4333-89E5-E093CDD70BA5}" dt="2020-07-07T04:47:40.457" v="4072" actId="478"/>
          <ac:picMkLst>
            <pc:docMk/>
            <pc:sldMk cId="490218471" sldId="570"/>
            <ac:picMk id="32" creationId="{48FEE369-F145-44C1-A915-144916C585BA}"/>
          </ac:picMkLst>
        </pc:picChg>
      </pc:sldChg>
      <pc:sldChg chg="addSp delSp modSp add del mod">
        <pc:chgData name="Tang, Shuaiqi" userId="89d13209-5e2a-4550-8809-ffc1b4970ff1" providerId="ADAL" clId="{5F427D66-1595-4333-89E5-E093CDD70BA5}" dt="2020-07-07T19:51:30.494" v="4588" actId="47"/>
        <pc:sldMkLst>
          <pc:docMk/>
          <pc:sldMk cId="2129502482" sldId="571"/>
        </pc:sldMkLst>
        <pc:spChg chg="mod">
          <ac:chgData name="Tang, Shuaiqi" userId="89d13209-5e2a-4550-8809-ffc1b4970ff1" providerId="ADAL" clId="{5F427D66-1595-4333-89E5-E093CDD70BA5}" dt="2020-07-07T04:51:05.141" v="4170" actId="1076"/>
          <ac:spMkLst>
            <pc:docMk/>
            <pc:sldMk cId="2129502482" sldId="571"/>
            <ac:spMk id="6" creationId="{D67E4F62-E775-4190-9DE4-8D17E163F35E}"/>
          </ac:spMkLst>
        </pc:spChg>
        <pc:spChg chg="mod">
          <ac:chgData name="Tang, Shuaiqi" userId="89d13209-5e2a-4550-8809-ffc1b4970ff1" providerId="ADAL" clId="{5F427D66-1595-4333-89E5-E093CDD70BA5}" dt="2020-07-07T04:51:05.141" v="4170" actId="1076"/>
          <ac:spMkLst>
            <pc:docMk/>
            <pc:sldMk cId="2129502482" sldId="571"/>
            <ac:spMk id="7" creationId="{37F71B29-D932-41BE-8D50-95845B40F30F}"/>
          </ac:spMkLst>
        </pc:spChg>
        <pc:spChg chg="mod">
          <ac:chgData name="Tang, Shuaiqi" userId="89d13209-5e2a-4550-8809-ffc1b4970ff1" providerId="ADAL" clId="{5F427D66-1595-4333-89E5-E093CDD70BA5}" dt="2020-07-07T04:51:06.666" v="4171" actId="1076"/>
          <ac:spMkLst>
            <pc:docMk/>
            <pc:sldMk cId="2129502482" sldId="571"/>
            <ac:spMk id="10" creationId="{0B88DE1F-DE37-40C9-A5D9-87D5E535A456}"/>
          </ac:spMkLst>
        </pc:spChg>
        <pc:spChg chg="mod">
          <ac:chgData name="Tang, Shuaiqi" userId="89d13209-5e2a-4550-8809-ffc1b4970ff1" providerId="ADAL" clId="{5F427D66-1595-4333-89E5-E093CDD70BA5}" dt="2020-07-07T04:51:06.666" v="4171" actId="1076"/>
          <ac:spMkLst>
            <pc:docMk/>
            <pc:sldMk cId="2129502482" sldId="571"/>
            <ac:spMk id="12" creationId="{6BB69268-40DD-4CF9-8DAE-E95473749CBD}"/>
          </ac:spMkLst>
        </pc:spChg>
        <pc:spChg chg="mod">
          <ac:chgData name="Tang, Shuaiqi" userId="89d13209-5e2a-4550-8809-ffc1b4970ff1" providerId="ADAL" clId="{5F427D66-1595-4333-89E5-E093CDD70BA5}" dt="2020-07-07T04:51:06.666" v="4171" actId="1076"/>
          <ac:spMkLst>
            <pc:docMk/>
            <pc:sldMk cId="2129502482" sldId="571"/>
            <ac:spMk id="13" creationId="{7756706A-E42F-4F9A-AAAB-1F55BEB4ED11}"/>
          </ac:spMkLst>
        </pc:spChg>
        <pc:spChg chg="mod">
          <ac:chgData name="Tang, Shuaiqi" userId="89d13209-5e2a-4550-8809-ffc1b4970ff1" providerId="ADAL" clId="{5F427D66-1595-4333-89E5-E093CDD70BA5}" dt="2020-07-07T04:51:13.700" v="4174" actId="1076"/>
          <ac:spMkLst>
            <pc:docMk/>
            <pc:sldMk cId="2129502482" sldId="571"/>
            <ac:spMk id="16" creationId="{8DEDAF28-D540-4CF8-BFB2-E602B3106F01}"/>
          </ac:spMkLst>
        </pc:spChg>
        <pc:spChg chg="mod">
          <ac:chgData name="Tang, Shuaiqi" userId="89d13209-5e2a-4550-8809-ffc1b4970ff1" providerId="ADAL" clId="{5F427D66-1595-4333-89E5-E093CDD70BA5}" dt="2020-07-07T04:51:13.700" v="4174" actId="1076"/>
          <ac:spMkLst>
            <pc:docMk/>
            <pc:sldMk cId="2129502482" sldId="571"/>
            <ac:spMk id="18" creationId="{26B555BA-77EE-4385-AE49-FA32B51BB1AF}"/>
          </ac:spMkLst>
        </pc:spChg>
        <pc:spChg chg="mod">
          <ac:chgData name="Tang, Shuaiqi" userId="89d13209-5e2a-4550-8809-ffc1b4970ff1" providerId="ADAL" clId="{5F427D66-1595-4333-89E5-E093CDD70BA5}" dt="2020-07-07T04:51:13.700" v="4174" actId="1076"/>
          <ac:spMkLst>
            <pc:docMk/>
            <pc:sldMk cId="2129502482" sldId="571"/>
            <ac:spMk id="20" creationId="{4AC698C7-6749-454C-8CA2-80D723D1BDAB}"/>
          </ac:spMkLst>
        </pc:spChg>
        <pc:grpChg chg="mod">
          <ac:chgData name="Tang, Shuaiqi" userId="89d13209-5e2a-4550-8809-ffc1b4970ff1" providerId="ADAL" clId="{5F427D66-1595-4333-89E5-E093CDD70BA5}" dt="2020-07-07T04:51:05.141" v="4170" actId="1076"/>
          <ac:grpSpMkLst>
            <pc:docMk/>
            <pc:sldMk cId="2129502482" sldId="571"/>
            <ac:grpSpMk id="4" creationId="{6DAC09C2-5026-42ED-9872-F30B16AE348E}"/>
          </ac:grpSpMkLst>
        </pc:grpChg>
        <pc:grpChg chg="mod">
          <ac:chgData name="Tang, Shuaiqi" userId="89d13209-5e2a-4550-8809-ffc1b4970ff1" providerId="ADAL" clId="{5F427D66-1595-4333-89E5-E093CDD70BA5}" dt="2020-07-07T04:51:06.666" v="4171" actId="1076"/>
          <ac:grpSpMkLst>
            <pc:docMk/>
            <pc:sldMk cId="2129502482" sldId="571"/>
            <ac:grpSpMk id="8" creationId="{90DC24A7-6CF6-47CE-9784-C4089EC312E7}"/>
          </ac:grpSpMkLst>
        </pc:grpChg>
        <pc:grpChg chg="mod">
          <ac:chgData name="Tang, Shuaiqi" userId="89d13209-5e2a-4550-8809-ffc1b4970ff1" providerId="ADAL" clId="{5F427D66-1595-4333-89E5-E093CDD70BA5}" dt="2020-07-07T04:51:06.666" v="4171" actId="1076"/>
          <ac:grpSpMkLst>
            <pc:docMk/>
            <pc:sldMk cId="2129502482" sldId="571"/>
            <ac:grpSpMk id="9" creationId="{73184060-8333-4F8D-A3A9-462ED1B0A0F3}"/>
          </ac:grpSpMkLst>
        </pc:grpChg>
        <pc:grpChg chg="mod">
          <ac:chgData name="Tang, Shuaiqi" userId="89d13209-5e2a-4550-8809-ffc1b4970ff1" providerId="ADAL" clId="{5F427D66-1595-4333-89E5-E093CDD70BA5}" dt="2020-07-07T04:51:13.700" v="4174" actId="1076"/>
          <ac:grpSpMkLst>
            <pc:docMk/>
            <pc:sldMk cId="2129502482" sldId="571"/>
            <ac:grpSpMk id="14" creationId="{BF12DDEF-693D-4DCB-9E73-278AF2615588}"/>
          </ac:grpSpMkLst>
        </pc:grpChg>
        <pc:grpChg chg="mod">
          <ac:chgData name="Tang, Shuaiqi" userId="89d13209-5e2a-4550-8809-ffc1b4970ff1" providerId="ADAL" clId="{5F427D66-1595-4333-89E5-E093CDD70BA5}" dt="2020-07-07T04:51:13.700" v="4174" actId="1076"/>
          <ac:grpSpMkLst>
            <pc:docMk/>
            <pc:sldMk cId="2129502482" sldId="571"/>
            <ac:grpSpMk id="15" creationId="{EEB422BE-3A14-4E58-AF75-1912D9B26EAA}"/>
          </ac:grpSpMkLst>
        </pc:grpChg>
        <pc:grpChg chg="mod">
          <ac:chgData name="Tang, Shuaiqi" userId="89d13209-5e2a-4550-8809-ffc1b4970ff1" providerId="ADAL" clId="{5F427D66-1595-4333-89E5-E093CDD70BA5}" dt="2020-07-07T04:51:13.700" v="4174" actId="1076"/>
          <ac:grpSpMkLst>
            <pc:docMk/>
            <pc:sldMk cId="2129502482" sldId="571"/>
            <ac:grpSpMk id="17" creationId="{83B6864F-4FC6-4952-A83D-E35FB1DFAD9B}"/>
          </ac:grpSpMkLst>
        </pc:grpChg>
        <pc:picChg chg="mod">
          <ac:chgData name="Tang, Shuaiqi" userId="89d13209-5e2a-4550-8809-ffc1b4970ff1" providerId="ADAL" clId="{5F427D66-1595-4333-89E5-E093CDD70BA5}" dt="2020-07-07T04:51:05.141" v="4170" actId="1076"/>
          <ac:picMkLst>
            <pc:docMk/>
            <pc:sldMk cId="2129502482" sldId="571"/>
            <ac:picMk id="5" creationId="{459202AD-B61D-4C22-AF97-41E892AB4AD6}"/>
          </ac:picMkLst>
        </pc:picChg>
        <pc:picChg chg="mod">
          <ac:chgData name="Tang, Shuaiqi" userId="89d13209-5e2a-4550-8809-ffc1b4970ff1" providerId="ADAL" clId="{5F427D66-1595-4333-89E5-E093CDD70BA5}" dt="2020-07-07T04:51:06.666" v="4171" actId="1076"/>
          <ac:picMkLst>
            <pc:docMk/>
            <pc:sldMk cId="2129502482" sldId="571"/>
            <ac:picMk id="11" creationId="{08DC69B8-FE17-4757-A17E-0F55D63A818B}"/>
          </ac:picMkLst>
        </pc:picChg>
        <pc:picChg chg="mod">
          <ac:chgData name="Tang, Shuaiqi" userId="89d13209-5e2a-4550-8809-ffc1b4970ff1" providerId="ADAL" clId="{5F427D66-1595-4333-89E5-E093CDD70BA5}" dt="2020-07-07T04:51:13.700" v="4174" actId="1076"/>
          <ac:picMkLst>
            <pc:docMk/>
            <pc:sldMk cId="2129502482" sldId="571"/>
            <ac:picMk id="19" creationId="{12FCE2D5-584D-4AB7-AB61-44079B6C163F}"/>
          </ac:picMkLst>
        </pc:picChg>
        <pc:picChg chg="del">
          <ac:chgData name="Tang, Shuaiqi" userId="89d13209-5e2a-4550-8809-ffc1b4970ff1" providerId="ADAL" clId="{5F427D66-1595-4333-89E5-E093CDD70BA5}" dt="2020-07-07T04:49:27.681" v="4134" actId="478"/>
          <ac:picMkLst>
            <pc:docMk/>
            <pc:sldMk cId="2129502482" sldId="571"/>
            <ac:picMk id="29" creationId="{95DAECA9-8A66-424D-BCCB-4BE64E35DAC1}"/>
          </ac:picMkLst>
        </pc:picChg>
        <pc:picChg chg="add mod">
          <ac:chgData name="Tang, Shuaiqi" userId="89d13209-5e2a-4550-8809-ffc1b4970ff1" providerId="ADAL" clId="{5F427D66-1595-4333-89E5-E093CDD70BA5}" dt="2020-07-07T04:51:09.328" v="4173" actId="1076"/>
          <ac:picMkLst>
            <pc:docMk/>
            <pc:sldMk cId="2129502482" sldId="571"/>
            <ac:picMk id="30" creationId="{7000B85F-A26C-4C76-9183-C8B2B48AD8D7}"/>
          </ac:picMkLst>
        </pc:picChg>
        <pc:picChg chg="del">
          <ac:chgData name="Tang, Shuaiqi" userId="89d13209-5e2a-4550-8809-ffc1b4970ff1" providerId="ADAL" clId="{5F427D66-1595-4333-89E5-E093CDD70BA5}" dt="2020-07-07T04:49:38.865" v="4137" actId="478"/>
          <ac:picMkLst>
            <pc:docMk/>
            <pc:sldMk cId="2129502482" sldId="571"/>
            <ac:picMk id="31" creationId="{7E5DE9AF-9D17-4DC5-85E3-8CE2A6DB8ABE}"/>
          </ac:picMkLst>
        </pc:picChg>
        <pc:picChg chg="add mod">
          <ac:chgData name="Tang, Shuaiqi" userId="89d13209-5e2a-4550-8809-ffc1b4970ff1" providerId="ADAL" clId="{5F427D66-1595-4333-89E5-E093CDD70BA5}" dt="2020-07-07T04:51:02.202" v="4169" actId="1076"/>
          <ac:picMkLst>
            <pc:docMk/>
            <pc:sldMk cId="2129502482" sldId="571"/>
            <ac:picMk id="32" creationId="{1BE3C6FA-C25A-4313-A99D-4290BEEFA28B}"/>
          </ac:picMkLst>
        </pc:picChg>
        <pc:picChg chg="del">
          <ac:chgData name="Tang, Shuaiqi" userId="89d13209-5e2a-4550-8809-ffc1b4970ff1" providerId="ADAL" clId="{5F427D66-1595-4333-89E5-E093CDD70BA5}" dt="2020-07-07T04:49:38.865" v="4137" actId="478"/>
          <ac:picMkLst>
            <pc:docMk/>
            <pc:sldMk cId="2129502482" sldId="571"/>
            <ac:picMk id="33" creationId="{BDBC046B-0377-4AD5-B989-D448EB2BDA6E}"/>
          </ac:picMkLst>
        </pc:picChg>
        <pc:picChg chg="add mod">
          <ac:chgData name="Tang, Shuaiqi" userId="89d13209-5e2a-4550-8809-ffc1b4970ff1" providerId="ADAL" clId="{5F427D66-1595-4333-89E5-E093CDD70BA5}" dt="2020-07-07T04:50:53.725" v="4166" actId="1076"/>
          <ac:picMkLst>
            <pc:docMk/>
            <pc:sldMk cId="2129502482" sldId="571"/>
            <ac:picMk id="34" creationId="{1515A4BD-C793-46EB-9273-D871652600B5}"/>
          </ac:picMkLst>
        </pc:picChg>
        <pc:picChg chg="del">
          <ac:chgData name="Tang, Shuaiqi" userId="89d13209-5e2a-4550-8809-ffc1b4970ff1" providerId="ADAL" clId="{5F427D66-1595-4333-89E5-E093CDD70BA5}" dt="2020-07-07T04:49:57.632" v="4142" actId="478"/>
          <ac:picMkLst>
            <pc:docMk/>
            <pc:sldMk cId="2129502482" sldId="571"/>
            <ac:picMk id="35" creationId="{B50C5943-7507-4EDA-87FC-A4B319D4673C}"/>
          </ac:picMkLst>
        </pc:picChg>
        <pc:picChg chg="add mod">
          <ac:chgData name="Tang, Shuaiqi" userId="89d13209-5e2a-4550-8809-ffc1b4970ff1" providerId="ADAL" clId="{5F427D66-1595-4333-89E5-E093CDD70BA5}" dt="2020-07-07T04:51:00.862" v="4168" actId="1076"/>
          <ac:picMkLst>
            <pc:docMk/>
            <pc:sldMk cId="2129502482" sldId="571"/>
            <ac:picMk id="36" creationId="{1B962319-B34E-4489-8FAB-CFEFFF88D21A}"/>
          </ac:picMkLst>
        </pc:picChg>
        <pc:picChg chg="del">
          <ac:chgData name="Tang, Shuaiqi" userId="89d13209-5e2a-4550-8809-ffc1b4970ff1" providerId="ADAL" clId="{5F427D66-1595-4333-89E5-E093CDD70BA5}" dt="2020-07-07T04:49:38.865" v="4137" actId="478"/>
          <ac:picMkLst>
            <pc:docMk/>
            <pc:sldMk cId="2129502482" sldId="571"/>
            <ac:picMk id="37" creationId="{B21ED7AF-2A95-475B-BEED-1632B86FFB0C}"/>
          </ac:picMkLst>
        </pc:picChg>
        <pc:picChg chg="add mod">
          <ac:chgData name="Tang, Shuaiqi" userId="89d13209-5e2a-4550-8809-ffc1b4970ff1" providerId="ADAL" clId="{5F427D66-1595-4333-89E5-E093CDD70BA5}" dt="2020-07-07T04:50:58.746" v="4167" actId="1076"/>
          <ac:picMkLst>
            <pc:docMk/>
            <pc:sldMk cId="2129502482" sldId="571"/>
            <ac:picMk id="38" creationId="{FA88C3C0-EEC2-4ACD-8C01-4DBA27AFACF7}"/>
          </ac:picMkLst>
        </pc:picChg>
        <pc:picChg chg="del">
          <ac:chgData name="Tang, Shuaiqi" userId="89d13209-5e2a-4550-8809-ffc1b4970ff1" providerId="ADAL" clId="{5F427D66-1595-4333-89E5-E093CDD70BA5}" dt="2020-07-07T04:49:58.112" v="4143" actId="478"/>
          <ac:picMkLst>
            <pc:docMk/>
            <pc:sldMk cId="2129502482" sldId="571"/>
            <ac:picMk id="39" creationId="{AE2F0471-A283-4B72-8D92-33E44F3C5C3A}"/>
          </ac:picMkLst>
        </pc:picChg>
        <pc:picChg chg="add mod">
          <ac:chgData name="Tang, Shuaiqi" userId="89d13209-5e2a-4550-8809-ffc1b4970ff1" providerId="ADAL" clId="{5F427D66-1595-4333-89E5-E093CDD70BA5}" dt="2020-07-07T04:50:51.439" v="4165" actId="1076"/>
          <ac:picMkLst>
            <pc:docMk/>
            <pc:sldMk cId="2129502482" sldId="571"/>
            <ac:picMk id="40" creationId="{F3C11053-CBA1-426A-B706-503CA57E2C30}"/>
          </ac:picMkLst>
        </pc:picChg>
        <pc:picChg chg="del">
          <ac:chgData name="Tang, Shuaiqi" userId="89d13209-5e2a-4550-8809-ffc1b4970ff1" providerId="ADAL" clId="{5F427D66-1595-4333-89E5-E093CDD70BA5}" dt="2020-07-07T04:49:38.865" v="4137" actId="478"/>
          <ac:picMkLst>
            <pc:docMk/>
            <pc:sldMk cId="2129502482" sldId="571"/>
            <ac:picMk id="41" creationId="{7B6BC145-432C-4D8F-B812-11276726B7AB}"/>
          </ac:picMkLst>
        </pc:picChg>
        <pc:picChg chg="add mod">
          <ac:chgData name="Tang, Shuaiqi" userId="89d13209-5e2a-4550-8809-ffc1b4970ff1" providerId="ADAL" clId="{5F427D66-1595-4333-89E5-E093CDD70BA5}" dt="2020-07-07T04:50:49.872" v="4164" actId="688"/>
          <ac:picMkLst>
            <pc:docMk/>
            <pc:sldMk cId="2129502482" sldId="571"/>
            <ac:picMk id="44" creationId="{0FBB3F33-6F29-485C-860E-2358531DACFA}"/>
          </ac:picMkLst>
        </pc:picChg>
      </pc:sldChg>
      <pc:sldChg chg="add del">
        <pc:chgData name="Tang, Shuaiqi" userId="89d13209-5e2a-4550-8809-ffc1b4970ff1" providerId="ADAL" clId="{5F427D66-1595-4333-89E5-E093CDD70BA5}" dt="2020-07-07T03:28:39.535" v="2271" actId="47"/>
        <pc:sldMkLst>
          <pc:docMk/>
          <pc:sldMk cId="3086720831" sldId="572"/>
        </pc:sldMkLst>
      </pc:sldChg>
      <pc:sldChg chg="add del">
        <pc:chgData name="Tang, Shuaiqi" userId="89d13209-5e2a-4550-8809-ffc1b4970ff1" providerId="ADAL" clId="{5F427D66-1595-4333-89E5-E093CDD70BA5}" dt="2020-07-07T03:28:39.535" v="2271" actId="47"/>
        <pc:sldMkLst>
          <pc:docMk/>
          <pc:sldMk cId="3659621642" sldId="573"/>
        </pc:sldMkLst>
      </pc:sldChg>
      <pc:sldChg chg="add del">
        <pc:chgData name="Tang, Shuaiqi" userId="89d13209-5e2a-4550-8809-ffc1b4970ff1" providerId="ADAL" clId="{5F427D66-1595-4333-89E5-E093CDD70BA5}" dt="2020-07-07T03:28:39.535" v="2271" actId="47"/>
        <pc:sldMkLst>
          <pc:docMk/>
          <pc:sldMk cId="1047660208" sldId="574"/>
        </pc:sldMkLst>
      </pc:sldChg>
      <pc:sldChg chg="add del">
        <pc:chgData name="Tang, Shuaiqi" userId="89d13209-5e2a-4550-8809-ffc1b4970ff1" providerId="ADAL" clId="{5F427D66-1595-4333-89E5-E093CDD70BA5}" dt="2020-07-07T03:28:39.535" v="2271" actId="47"/>
        <pc:sldMkLst>
          <pc:docMk/>
          <pc:sldMk cId="2935775048" sldId="575"/>
        </pc:sldMkLst>
      </pc:sldChg>
      <pc:sldChg chg="add del">
        <pc:chgData name="Tang, Shuaiqi" userId="89d13209-5e2a-4550-8809-ffc1b4970ff1" providerId="ADAL" clId="{5F427D66-1595-4333-89E5-E093CDD70BA5}" dt="2020-07-07T03:28:39.535" v="2271" actId="47"/>
        <pc:sldMkLst>
          <pc:docMk/>
          <pc:sldMk cId="817168640" sldId="576"/>
        </pc:sldMkLst>
      </pc:sldChg>
      <pc:sldChg chg="add del">
        <pc:chgData name="Tang, Shuaiqi" userId="89d13209-5e2a-4550-8809-ffc1b4970ff1" providerId="ADAL" clId="{5F427D66-1595-4333-89E5-E093CDD70BA5}" dt="2020-07-07T03:28:39.535" v="2271" actId="47"/>
        <pc:sldMkLst>
          <pc:docMk/>
          <pc:sldMk cId="688421338" sldId="577"/>
        </pc:sldMkLst>
      </pc:sldChg>
      <pc:sldChg chg="add del">
        <pc:chgData name="Tang, Shuaiqi" userId="89d13209-5e2a-4550-8809-ffc1b4970ff1" providerId="ADAL" clId="{5F427D66-1595-4333-89E5-E093CDD70BA5}" dt="2020-07-07T03:28:39.535" v="2271" actId="47"/>
        <pc:sldMkLst>
          <pc:docMk/>
          <pc:sldMk cId="393990921" sldId="578"/>
        </pc:sldMkLst>
      </pc:sldChg>
      <pc:sldChg chg="add del">
        <pc:chgData name="Tang, Shuaiqi" userId="89d13209-5e2a-4550-8809-ffc1b4970ff1" providerId="ADAL" clId="{5F427D66-1595-4333-89E5-E093CDD70BA5}" dt="2020-07-07T04:43:44.705" v="4041" actId="47"/>
        <pc:sldMkLst>
          <pc:docMk/>
          <pc:sldMk cId="2600970258" sldId="579"/>
        </pc:sldMkLst>
      </pc:sldChg>
      <pc:sldChg chg="modSp add mod ord">
        <pc:chgData name="Tang, Shuaiqi" userId="89d13209-5e2a-4550-8809-ffc1b4970ff1" providerId="ADAL" clId="{5F427D66-1595-4333-89E5-E093CDD70BA5}" dt="2020-07-06T22:35:11.683" v="1993"/>
        <pc:sldMkLst>
          <pc:docMk/>
          <pc:sldMk cId="3949306714" sldId="581"/>
        </pc:sldMkLst>
        <pc:spChg chg="mod">
          <ac:chgData name="Tang, Shuaiqi" userId="89d13209-5e2a-4550-8809-ffc1b4970ff1" providerId="ADAL" clId="{5F427D66-1595-4333-89E5-E093CDD70BA5}" dt="2020-07-05T21:03:47.485" v="194" actId="14100"/>
          <ac:spMkLst>
            <pc:docMk/>
            <pc:sldMk cId="3949306714" sldId="581"/>
            <ac:spMk id="2" creationId="{161FE3E1-9C44-478A-885F-68A8FD4F603A}"/>
          </ac:spMkLst>
        </pc:spChg>
        <pc:spChg chg="mod">
          <ac:chgData name="Tang, Shuaiqi" userId="89d13209-5e2a-4550-8809-ffc1b4970ff1" providerId="ADAL" clId="{5F427D66-1595-4333-89E5-E093CDD70BA5}" dt="2020-07-05T21:04:08.866" v="204" actId="1076"/>
          <ac:spMkLst>
            <pc:docMk/>
            <pc:sldMk cId="3949306714" sldId="581"/>
            <ac:spMk id="7" creationId="{0F52F7C3-60F8-4130-9298-E160284A5C6B}"/>
          </ac:spMkLst>
        </pc:spChg>
      </pc:sldChg>
      <pc:sldChg chg="addSp delSp modSp new mod">
        <pc:chgData name="Tang, Shuaiqi" userId="89d13209-5e2a-4550-8809-ffc1b4970ff1" providerId="ADAL" clId="{5F427D66-1595-4333-89E5-E093CDD70BA5}" dt="2020-07-06T22:36:07.524" v="2008" actId="1076"/>
        <pc:sldMkLst>
          <pc:docMk/>
          <pc:sldMk cId="3058357349" sldId="582"/>
        </pc:sldMkLst>
        <pc:spChg chg="mod">
          <ac:chgData name="Tang, Shuaiqi" userId="89d13209-5e2a-4550-8809-ffc1b4970ff1" providerId="ADAL" clId="{5F427D66-1595-4333-89E5-E093CDD70BA5}" dt="2020-07-06T22:36:07.524" v="2008" actId="1076"/>
          <ac:spMkLst>
            <pc:docMk/>
            <pc:sldMk cId="3058357349" sldId="582"/>
            <ac:spMk id="2" creationId="{F462CD6B-150C-49AF-BBA9-18D6A644C017}"/>
          </ac:spMkLst>
        </pc:spChg>
        <pc:spChg chg="del">
          <ac:chgData name="Tang, Shuaiqi" userId="89d13209-5e2a-4550-8809-ffc1b4970ff1" providerId="ADAL" clId="{5F427D66-1595-4333-89E5-E093CDD70BA5}" dt="2020-07-05T21:08:06.992" v="206"/>
          <ac:spMkLst>
            <pc:docMk/>
            <pc:sldMk cId="3058357349" sldId="582"/>
            <ac:spMk id="3" creationId="{09EE9F39-6FDA-4F72-92C2-7946AEAAF618}"/>
          </ac:spMkLst>
        </pc:spChg>
        <pc:spChg chg="add mod ord">
          <ac:chgData name="Tang, Shuaiqi" userId="89d13209-5e2a-4550-8809-ffc1b4970ff1" providerId="ADAL" clId="{5F427D66-1595-4333-89E5-E093CDD70BA5}" dt="2020-07-05T22:13:47.177" v="537" actId="113"/>
          <ac:spMkLst>
            <pc:docMk/>
            <pc:sldMk cId="3058357349" sldId="582"/>
            <ac:spMk id="6" creationId="{B5437330-AACD-40AD-8312-7AF4FB068CBF}"/>
          </ac:spMkLst>
        </pc:spChg>
        <pc:spChg chg="add del mod">
          <ac:chgData name="Tang, Shuaiqi" userId="89d13209-5e2a-4550-8809-ffc1b4970ff1" providerId="ADAL" clId="{5F427D66-1595-4333-89E5-E093CDD70BA5}" dt="2020-07-05T21:26:48.425" v="282" actId="478"/>
          <ac:spMkLst>
            <pc:docMk/>
            <pc:sldMk cId="3058357349" sldId="582"/>
            <ac:spMk id="7" creationId="{81182D96-56E5-40F4-8192-01702F70550B}"/>
          </ac:spMkLst>
        </pc:spChg>
        <pc:picChg chg="add del mod">
          <ac:chgData name="Tang, Shuaiqi" userId="89d13209-5e2a-4550-8809-ffc1b4970ff1" providerId="ADAL" clId="{5F427D66-1595-4333-89E5-E093CDD70BA5}" dt="2020-07-05T21:26:38.562" v="279" actId="21"/>
          <ac:picMkLst>
            <pc:docMk/>
            <pc:sldMk cId="3058357349" sldId="582"/>
            <ac:picMk id="4" creationId="{53C73E81-1D4B-45AB-94E7-CE580710103D}"/>
          </ac:picMkLst>
        </pc:picChg>
        <pc:picChg chg="add del mod">
          <ac:chgData name="Tang, Shuaiqi" userId="89d13209-5e2a-4550-8809-ffc1b4970ff1" providerId="ADAL" clId="{5F427D66-1595-4333-89E5-E093CDD70BA5}" dt="2020-07-05T21:26:38.562" v="279" actId="21"/>
          <ac:picMkLst>
            <pc:docMk/>
            <pc:sldMk cId="3058357349" sldId="582"/>
            <ac:picMk id="5" creationId="{BB6676E2-2927-44B9-A3AA-9E5E517D47FA}"/>
          </ac:picMkLst>
        </pc:picChg>
        <pc:picChg chg="add mod modCrop">
          <ac:chgData name="Tang, Shuaiqi" userId="89d13209-5e2a-4550-8809-ffc1b4970ff1" providerId="ADAL" clId="{5F427D66-1595-4333-89E5-E093CDD70BA5}" dt="2020-07-05T21:44:53.163" v="406" actId="14100"/>
          <ac:picMkLst>
            <pc:docMk/>
            <pc:sldMk cId="3058357349" sldId="582"/>
            <ac:picMk id="8" creationId="{467B075A-FE7F-41CD-9739-B9BE3021C4AE}"/>
          </ac:picMkLst>
        </pc:picChg>
      </pc:sldChg>
      <pc:sldChg chg="addSp delSp modSp new mod ord">
        <pc:chgData name="Tang, Shuaiqi" userId="89d13209-5e2a-4550-8809-ffc1b4970ff1" providerId="ADAL" clId="{5F427D66-1595-4333-89E5-E093CDD70BA5}" dt="2020-07-06T00:53:18.444" v="929" actId="12"/>
        <pc:sldMkLst>
          <pc:docMk/>
          <pc:sldMk cId="2811867675" sldId="583"/>
        </pc:sldMkLst>
        <pc:spChg chg="mod">
          <ac:chgData name="Tang, Shuaiqi" userId="89d13209-5e2a-4550-8809-ffc1b4970ff1" providerId="ADAL" clId="{5F427D66-1595-4333-89E5-E093CDD70BA5}" dt="2020-07-05T22:20:39.519" v="881" actId="20577"/>
          <ac:spMkLst>
            <pc:docMk/>
            <pc:sldMk cId="2811867675" sldId="583"/>
            <ac:spMk id="2" creationId="{7B66861E-BFD9-4B8B-BE39-65EF946B2E33}"/>
          </ac:spMkLst>
        </pc:spChg>
        <pc:spChg chg="del">
          <ac:chgData name="Tang, Shuaiqi" userId="89d13209-5e2a-4550-8809-ffc1b4970ff1" providerId="ADAL" clId="{5F427D66-1595-4333-89E5-E093CDD70BA5}" dt="2020-07-05T21:26:45.857" v="281" actId="478"/>
          <ac:spMkLst>
            <pc:docMk/>
            <pc:sldMk cId="2811867675" sldId="583"/>
            <ac:spMk id="3" creationId="{4E3AD84C-3424-4D32-9063-7A86AF9C8B78}"/>
          </ac:spMkLst>
        </pc:spChg>
        <pc:spChg chg="add mod">
          <ac:chgData name="Tang, Shuaiqi" userId="89d13209-5e2a-4550-8809-ffc1b4970ff1" providerId="ADAL" clId="{5F427D66-1595-4333-89E5-E093CDD70BA5}" dt="2020-07-06T00:53:18.444" v="929" actId="12"/>
          <ac:spMkLst>
            <pc:docMk/>
            <pc:sldMk cId="2811867675" sldId="583"/>
            <ac:spMk id="6" creationId="{F40DE94E-A5F7-483B-8105-9AAF03A598D3}"/>
          </ac:spMkLst>
        </pc:spChg>
        <pc:grpChg chg="add mod">
          <ac:chgData name="Tang, Shuaiqi" userId="89d13209-5e2a-4550-8809-ffc1b4970ff1" providerId="ADAL" clId="{5F427D66-1595-4333-89E5-E093CDD70BA5}" dt="2020-07-05T22:20:17.748" v="855" actId="164"/>
          <ac:grpSpMkLst>
            <pc:docMk/>
            <pc:sldMk cId="2811867675" sldId="583"/>
            <ac:grpSpMk id="8" creationId="{07CE8B4E-DBED-4DAA-BD78-7C4FAA080833}"/>
          </ac:grpSpMkLst>
        </pc:grpChg>
        <pc:picChg chg="add mod">
          <ac:chgData name="Tang, Shuaiqi" userId="89d13209-5e2a-4550-8809-ffc1b4970ff1" providerId="ADAL" clId="{5F427D66-1595-4333-89E5-E093CDD70BA5}" dt="2020-07-05T22:14:34.840" v="541" actId="1076"/>
          <ac:picMkLst>
            <pc:docMk/>
            <pc:sldMk cId="2811867675" sldId="583"/>
            <ac:picMk id="4" creationId="{C5C8B70E-EC38-438E-8D8F-35DA48B5FFB7}"/>
          </ac:picMkLst>
        </pc:picChg>
        <pc:picChg chg="add mod modCrop">
          <ac:chgData name="Tang, Shuaiqi" userId="89d13209-5e2a-4550-8809-ffc1b4970ff1" providerId="ADAL" clId="{5F427D66-1595-4333-89E5-E093CDD70BA5}" dt="2020-07-05T22:20:23.660" v="856" actId="1076"/>
          <ac:picMkLst>
            <pc:docMk/>
            <pc:sldMk cId="2811867675" sldId="583"/>
            <ac:picMk id="5" creationId="{828E5A63-0D4D-4140-8629-B1858B0CCA62}"/>
          </ac:picMkLst>
        </pc:picChg>
        <pc:picChg chg="add mod modCrop">
          <ac:chgData name="Tang, Shuaiqi" userId="89d13209-5e2a-4550-8809-ffc1b4970ff1" providerId="ADAL" clId="{5F427D66-1595-4333-89E5-E093CDD70BA5}" dt="2020-07-05T22:20:17.748" v="855" actId="164"/>
          <ac:picMkLst>
            <pc:docMk/>
            <pc:sldMk cId="2811867675" sldId="583"/>
            <ac:picMk id="7" creationId="{25C46F5B-303E-4953-8624-0025051A2E3C}"/>
          </ac:picMkLst>
        </pc:picChg>
      </pc:sldChg>
      <pc:sldChg chg="modSp add mod">
        <pc:chgData name="Tang, Shuaiqi" userId="89d13209-5e2a-4550-8809-ffc1b4970ff1" providerId="ADAL" clId="{5F427D66-1595-4333-89E5-E093CDD70BA5}" dt="2020-07-07T18:32:17.692" v="4178" actId="113"/>
        <pc:sldMkLst>
          <pc:docMk/>
          <pc:sldMk cId="1172727932" sldId="584"/>
        </pc:sldMkLst>
        <pc:spChg chg="mod">
          <ac:chgData name="Tang, Shuaiqi" userId="89d13209-5e2a-4550-8809-ffc1b4970ff1" providerId="ADAL" clId="{5F427D66-1595-4333-89E5-E093CDD70BA5}" dt="2020-07-06T01:00:26.479" v="955" actId="1076"/>
          <ac:spMkLst>
            <pc:docMk/>
            <pc:sldMk cId="1172727932" sldId="584"/>
            <ac:spMk id="2" creationId="{B08E7864-39E9-41E3-9362-A20BAF01F3CF}"/>
          </ac:spMkLst>
        </pc:spChg>
        <pc:spChg chg="mod">
          <ac:chgData name="Tang, Shuaiqi" userId="89d13209-5e2a-4550-8809-ffc1b4970ff1" providerId="ADAL" clId="{5F427D66-1595-4333-89E5-E093CDD70BA5}" dt="2020-07-06T02:14:02.856" v="1393" actId="1076"/>
          <ac:spMkLst>
            <pc:docMk/>
            <pc:sldMk cId="1172727932" sldId="584"/>
            <ac:spMk id="6" creationId="{3BB687D4-F1F9-40AD-A826-023223AA9B5E}"/>
          </ac:spMkLst>
        </pc:spChg>
        <pc:spChg chg="mod">
          <ac:chgData name="Tang, Shuaiqi" userId="89d13209-5e2a-4550-8809-ffc1b4970ff1" providerId="ADAL" clId="{5F427D66-1595-4333-89E5-E093CDD70BA5}" dt="2020-07-06T02:14:02.856" v="1393" actId="1076"/>
          <ac:spMkLst>
            <pc:docMk/>
            <pc:sldMk cId="1172727932" sldId="584"/>
            <ac:spMk id="9" creationId="{B6EB6B9A-F1CF-49F7-A7C0-ABB28EC9A881}"/>
          </ac:spMkLst>
        </pc:spChg>
        <pc:spChg chg="mod">
          <ac:chgData name="Tang, Shuaiqi" userId="89d13209-5e2a-4550-8809-ffc1b4970ff1" providerId="ADAL" clId="{5F427D66-1595-4333-89E5-E093CDD70BA5}" dt="2020-07-06T02:14:02.856" v="1393" actId="1076"/>
          <ac:spMkLst>
            <pc:docMk/>
            <pc:sldMk cId="1172727932" sldId="584"/>
            <ac:spMk id="10" creationId="{135C412E-9396-4ABE-9163-281DD17C27C1}"/>
          </ac:spMkLst>
        </pc:spChg>
        <pc:spChg chg="mod">
          <ac:chgData name="Tang, Shuaiqi" userId="89d13209-5e2a-4550-8809-ffc1b4970ff1" providerId="ADAL" clId="{5F427D66-1595-4333-89E5-E093CDD70BA5}" dt="2020-07-06T02:14:02.856" v="1393" actId="1076"/>
          <ac:spMkLst>
            <pc:docMk/>
            <pc:sldMk cId="1172727932" sldId="584"/>
            <ac:spMk id="16" creationId="{A16921B5-C77C-4F13-AEDE-930551B051BE}"/>
          </ac:spMkLst>
        </pc:spChg>
        <pc:spChg chg="mod">
          <ac:chgData name="Tang, Shuaiqi" userId="89d13209-5e2a-4550-8809-ffc1b4970ff1" providerId="ADAL" clId="{5F427D66-1595-4333-89E5-E093CDD70BA5}" dt="2020-07-07T18:32:17.692" v="4178" actId="113"/>
          <ac:spMkLst>
            <pc:docMk/>
            <pc:sldMk cId="1172727932" sldId="584"/>
            <ac:spMk id="18" creationId="{6FFBBAEE-026D-4FBE-9CDA-6438E104E80D}"/>
          </ac:spMkLst>
        </pc:spChg>
        <pc:spChg chg="mod">
          <ac:chgData name="Tang, Shuaiqi" userId="89d13209-5e2a-4550-8809-ffc1b4970ff1" providerId="ADAL" clId="{5F427D66-1595-4333-89E5-E093CDD70BA5}" dt="2020-07-06T02:14:02.856" v="1393" actId="1076"/>
          <ac:spMkLst>
            <pc:docMk/>
            <pc:sldMk cId="1172727932" sldId="584"/>
            <ac:spMk id="19" creationId="{FA5FC52F-FD3B-4C0B-9EAA-A9719634C240}"/>
          </ac:spMkLst>
        </pc:spChg>
        <pc:spChg chg="mod">
          <ac:chgData name="Tang, Shuaiqi" userId="89d13209-5e2a-4550-8809-ffc1b4970ff1" providerId="ADAL" clId="{5F427D66-1595-4333-89E5-E093CDD70BA5}" dt="2020-07-06T02:14:02.856" v="1393" actId="1076"/>
          <ac:spMkLst>
            <pc:docMk/>
            <pc:sldMk cId="1172727932" sldId="584"/>
            <ac:spMk id="22" creationId="{28C3F88A-3DF8-4E46-93B5-B5995A47859F}"/>
          </ac:spMkLst>
        </pc:spChg>
        <pc:grpChg chg="mod">
          <ac:chgData name="Tang, Shuaiqi" userId="89d13209-5e2a-4550-8809-ffc1b4970ff1" providerId="ADAL" clId="{5F427D66-1595-4333-89E5-E093CDD70BA5}" dt="2020-07-06T02:14:02.856" v="1393" actId="1076"/>
          <ac:grpSpMkLst>
            <pc:docMk/>
            <pc:sldMk cId="1172727932" sldId="584"/>
            <ac:grpSpMk id="4" creationId="{90E60D12-D22D-40B3-ABAD-43B9FD28B764}"/>
          </ac:grpSpMkLst>
        </pc:grpChg>
        <pc:picChg chg="mod">
          <ac:chgData name="Tang, Shuaiqi" userId="89d13209-5e2a-4550-8809-ffc1b4970ff1" providerId="ADAL" clId="{5F427D66-1595-4333-89E5-E093CDD70BA5}" dt="2020-07-06T02:14:02.856" v="1393" actId="1076"/>
          <ac:picMkLst>
            <pc:docMk/>
            <pc:sldMk cId="1172727932" sldId="584"/>
            <ac:picMk id="5" creationId="{D196D105-098D-4AB1-B62D-6C5742A42C0C}"/>
          </ac:picMkLst>
        </pc:picChg>
        <pc:picChg chg="mod">
          <ac:chgData name="Tang, Shuaiqi" userId="89d13209-5e2a-4550-8809-ffc1b4970ff1" providerId="ADAL" clId="{5F427D66-1595-4333-89E5-E093CDD70BA5}" dt="2020-07-06T02:14:02.856" v="1393" actId="1076"/>
          <ac:picMkLst>
            <pc:docMk/>
            <pc:sldMk cId="1172727932" sldId="584"/>
            <ac:picMk id="8" creationId="{01319EC7-F8F1-4D1E-9913-4074547887F9}"/>
          </ac:picMkLst>
        </pc:picChg>
        <pc:picChg chg="mod">
          <ac:chgData name="Tang, Shuaiqi" userId="89d13209-5e2a-4550-8809-ffc1b4970ff1" providerId="ADAL" clId="{5F427D66-1595-4333-89E5-E093CDD70BA5}" dt="2020-07-06T02:14:02.856" v="1393" actId="1076"/>
          <ac:picMkLst>
            <pc:docMk/>
            <pc:sldMk cId="1172727932" sldId="584"/>
            <ac:picMk id="12" creationId="{EC3473AD-1F68-4419-A9FE-662A51597E1C}"/>
          </ac:picMkLst>
        </pc:picChg>
        <pc:picChg chg="mod">
          <ac:chgData name="Tang, Shuaiqi" userId="89d13209-5e2a-4550-8809-ffc1b4970ff1" providerId="ADAL" clId="{5F427D66-1595-4333-89E5-E093CDD70BA5}" dt="2020-07-06T02:14:02.856" v="1393" actId="1076"/>
          <ac:picMkLst>
            <pc:docMk/>
            <pc:sldMk cId="1172727932" sldId="584"/>
            <ac:picMk id="15" creationId="{18A0FBA2-03F4-4DCC-8F4F-78850989130C}"/>
          </ac:picMkLst>
        </pc:picChg>
        <pc:picChg chg="mod">
          <ac:chgData name="Tang, Shuaiqi" userId="89d13209-5e2a-4550-8809-ffc1b4970ff1" providerId="ADAL" clId="{5F427D66-1595-4333-89E5-E093CDD70BA5}" dt="2020-07-06T02:14:02.856" v="1393" actId="1076"/>
          <ac:picMkLst>
            <pc:docMk/>
            <pc:sldMk cId="1172727932" sldId="584"/>
            <ac:picMk id="17" creationId="{6F63189F-A660-4178-9219-7E907D82E328}"/>
          </ac:picMkLst>
        </pc:picChg>
        <pc:picChg chg="mod">
          <ac:chgData name="Tang, Shuaiqi" userId="89d13209-5e2a-4550-8809-ffc1b4970ff1" providerId="ADAL" clId="{5F427D66-1595-4333-89E5-E093CDD70BA5}" dt="2020-07-06T02:14:02.856" v="1393" actId="1076"/>
          <ac:picMkLst>
            <pc:docMk/>
            <pc:sldMk cId="1172727932" sldId="584"/>
            <ac:picMk id="2052" creationId="{0C385132-E398-4888-8FE1-2325E96F261F}"/>
          </ac:picMkLst>
        </pc:picChg>
      </pc:sldChg>
      <pc:sldChg chg="addSp delSp modSp new mod">
        <pc:chgData name="Tang, Shuaiqi" userId="89d13209-5e2a-4550-8809-ffc1b4970ff1" providerId="ADAL" clId="{5F427D66-1595-4333-89E5-E093CDD70BA5}" dt="2020-07-06T00:59:00.755" v="953" actId="20577"/>
        <pc:sldMkLst>
          <pc:docMk/>
          <pc:sldMk cId="2020403438" sldId="585"/>
        </pc:sldMkLst>
        <pc:spChg chg="mod">
          <ac:chgData name="Tang, Shuaiqi" userId="89d13209-5e2a-4550-8809-ffc1b4970ff1" providerId="ADAL" clId="{5F427D66-1595-4333-89E5-E093CDD70BA5}" dt="2020-07-06T00:59:00.755" v="953" actId="20577"/>
          <ac:spMkLst>
            <pc:docMk/>
            <pc:sldMk cId="2020403438" sldId="585"/>
            <ac:spMk id="2" creationId="{7CC6DA4F-9292-4DAB-83F6-1E3C8AD8CF11}"/>
          </ac:spMkLst>
        </pc:spChg>
        <pc:spChg chg="del">
          <ac:chgData name="Tang, Shuaiqi" userId="89d13209-5e2a-4550-8809-ffc1b4970ff1" providerId="ADAL" clId="{5F427D66-1595-4333-89E5-E093CDD70BA5}" dt="2020-07-06T00:57:44.504" v="931"/>
          <ac:spMkLst>
            <pc:docMk/>
            <pc:sldMk cId="2020403438" sldId="585"/>
            <ac:spMk id="3" creationId="{8AB83DD6-CC1D-45A4-855E-C6AE7DE117C1}"/>
          </ac:spMkLst>
        </pc:spChg>
        <pc:picChg chg="add mod">
          <ac:chgData name="Tang, Shuaiqi" userId="89d13209-5e2a-4550-8809-ffc1b4970ff1" providerId="ADAL" clId="{5F427D66-1595-4333-89E5-E093CDD70BA5}" dt="2020-07-06T00:58:01" v="937" actId="1076"/>
          <ac:picMkLst>
            <pc:docMk/>
            <pc:sldMk cId="2020403438" sldId="585"/>
            <ac:picMk id="5" creationId="{D9909004-8A41-4935-A019-3CEBB17956A6}"/>
          </ac:picMkLst>
        </pc:picChg>
      </pc:sldChg>
      <pc:sldChg chg="addSp delSp modSp new mod modNotesTx">
        <pc:chgData name="Tang, Shuaiqi" userId="89d13209-5e2a-4550-8809-ffc1b4970ff1" providerId="ADAL" clId="{5F427D66-1595-4333-89E5-E093CDD70BA5}" dt="2020-07-06T02:41:29.998" v="1883" actId="313"/>
        <pc:sldMkLst>
          <pc:docMk/>
          <pc:sldMk cId="3178097012" sldId="586"/>
        </pc:sldMkLst>
        <pc:spChg chg="mod">
          <ac:chgData name="Tang, Shuaiqi" userId="89d13209-5e2a-4550-8809-ffc1b4970ff1" providerId="ADAL" clId="{5F427D66-1595-4333-89E5-E093CDD70BA5}" dt="2020-07-06T02:32:05.833" v="1719" actId="20577"/>
          <ac:spMkLst>
            <pc:docMk/>
            <pc:sldMk cId="3178097012" sldId="586"/>
            <ac:spMk id="2" creationId="{79F3DC3D-2A9F-4CAC-973B-3B3FBCDBA754}"/>
          </ac:spMkLst>
        </pc:spChg>
        <pc:spChg chg="del">
          <ac:chgData name="Tang, Shuaiqi" userId="89d13209-5e2a-4550-8809-ffc1b4970ff1" providerId="ADAL" clId="{5F427D66-1595-4333-89E5-E093CDD70BA5}" dt="2020-07-06T02:11:31.589" v="1372"/>
          <ac:spMkLst>
            <pc:docMk/>
            <pc:sldMk cId="3178097012" sldId="586"/>
            <ac:spMk id="3" creationId="{815B5856-FF79-4686-834F-F39C0DA97EC4}"/>
          </ac:spMkLst>
        </pc:spChg>
        <pc:spChg chg="add del mod">
          <ac:chgData name="Tang, Shuaiqi" userId="89d13209-5e2a-4550-8809-ffc1b4970ff1" providerId="ADAL" clId="{5F427D66-1595-4333-89E5-E093CDD70BA5}" dt="2020-07-06T02:13:27.743" v="1389" actId="478"/>
          <ac:spMkLst>
            <pc:docMk/>
            <pc:sldMk cId="3178097012" sldId="586"/>
            <ac:spMk id="8" creationId="{89B2A283-768F-48BB-B88A-98F740F2AECE}"/>
          </ac:spMkLst>
        </pc:spChg>
        <pc:spChg chg="add mod">
          <ac:chgData name="Tang, Shuaiqi" userId="89d13209-5e2a-4550-8809-ffc1b4970ff1" providerId="ADAL" clId="{5F427D66-1595-4333-89E5-E093CDD70BA5}" dt="2020-07-06T02:40:11.198" v="1740" actId="1076"/>
          <ac:spMkLst>
            <pc:docMk/>
            <pc:sldMk cId="3178097012" sldId="586"/>
            <ac:spMk id="12" creationId="{9025D017-C659-4154-BE3F-A903FE06BF67}"/>
          </ac:spMkLst>
        </pc:spChg>
        <pc:spChg chg="add mod">
          <ac:chgData name="Tang, Shuaiqi" userId="89d13209-5e2a-4550-8809-ffc1b4970ff1" providerId="ADAL" clId="{5F427D66-1595-4333-89E5-E093CDD70BA5}" dt="2020-07-06T02:40:11.198" v="1740" actId="1076"/>
          <ac:spMkLst>
            <pc:docMk/>
            <pc:sldMk cId="3178097012" sldId="586"/>
            <ac:spMk id="13" creationId="{6EFE788E-F4B2-4E7C-965F-B4C72FC82B08}"/>
          </ac:spMkLst>
        </pc:spChg>
        <pc:spChg chg="add mod">
          <ac:chgData name="Tang, Shuaiqi" userId="89d13209-5e2a-4550-8809-ffc1b4970ff1" providerId="ADAL" clId="{5F427D66-1595-4333-89E5-E093CDD70BA5}" dt="2020-07-06T02:31:01.412" v="1639" actId="1076"/>
          <ac:spMkLst>
            <pc:docMk/>
            <pc:sldMk cId="3178097012" sldId="586"/>
            <ac:spMk id="14" creationId="{D3F70D2A-BFC3-41D5-9F55-9CA63B4A50FF}"/>
          </ac:spMkLst>
        </pc:spChg>
        <pc:spChg chg="add mod">
          <ac:chgData name="Tang, Shuaiqi" userId="89d13209-5e2a-4550-8809-ffc1b4970ff1" providerId="ADAL" clId="{5F427D66-1595-4333-89E5-E093CDD70BA5}" dt="2020-07-06T02:31:19.069" v="1671" actId="1076"/>
          <ac:spMkLst>
            <pc:docMk/>
            <pc:sldMk cId="3178097012" sldId="586"/>
            <ac:spMk id="15" creationId="{48B686F5-4D11-4116-8761-8800D99C7D1C}"/>
          </ac:spMkLst>
        </pc:spChg>
        <pc:spChg chg="add mod">
          <ac:chgData name="Tang, Shuaiqi" userId="89d13209-5e2a-4550-8809-ffc1b4970ff1" providerId="ADAL" clId="{5F427D66-1595-4333-89E5-E093CDD70BA5}" dt="2020-07-06T02:37:03.283" v="1726" actId="1582"/>
          <ac:spMkLst>
            <pc:docMk/>
            <pc:sldMk cId="3178097012" sldId="586"/>
            <ac:spMk id="16" creationId="{5710A4F3-E64D-4E15-95BF-7510E891C9B2}"/>
          </ac:spMkLst>
        </pc:spChg>
        <pc:grpChg chg="add mod">
          <ac:chgData name="Tang, Shuaiqi" userId="89d13209-5e2a-4550-8809-ffc1b4970ff1" providerId="ADAL" clId="{5F427D66-1595-4333-89E5-E093CDD70BA5}" dt="2020-07-06T02:36:53.812" v="1725" actId="164"/>
          <ac:grpSpMkLst>
            <pc:docMk/>
            <pc:sldMk cId="3178097012" sldId="586"/>
            <ac:grpSpMk id="17" creationId="{5ECA775A-2BF3-4CD4-89D1-6D3218344204}"/>
          </ac:grpSpMkLst>
        </pc:grpChg>
        <pc:picChg chg="add del mod">
          <ac:chgData name="Tang, Shuaiqi" userId="89d13209-5e2a-4550-8809-ffc1b4970ff1" providerId="ADAL" clId="{5F427D66-1595-4333-89E5-E093CDD70BA5}" dt="2020-07-06T02:13:24.561" v="1388" actId="478"/>
          <ac:picMkLst>
            <pc:docMk/>
            <pc:sldMk cId="3178097012" sldId="586"/>
            <ac:picMk id="5" creationId="{6423499D-23CD-475D-B3BE-2ED9C3EBCAC6}"/>
          </ac:picMkLst>
        </pc:picChg>
        <pc:picChg chg="add del mod">
          <ac:chgData name="Tang, Shuaiqi" userId="89d13209-5e2a-4550-8809-ffc1b4970ff1" providerId="ADAL" clId="{5F427D66-1595-4333-89E5-E093CDD70BA5}" dt="2020-07-06T02:24:19.578" v="1401" actId="478"/>
          <ac:picMkLst>
            <pc:docMk/>
            <pc:sldMk cId="3178097012" sldId="586"/>
            <ac:picMk id="7" creationId="{F6038C0C-544E-4C15-BA28-BBAF204CCA56}"/>
          </ac:picMkLst>
        </pc:picChg>
        <pc:picChg chg="add mod">
          <ac:chgData name="Tang, Shuaiqi" userId="89d13209-5e2a-4550-8809-ffc1b4970ff1" providerId="ADAL" clId="{5F427D66-1595-4333-89E5-E093CDD70BA5}" dt="2020-07-06T02:40:11.198" v="1740" actId="1076"/>
          <ac:picMkLst>
            <pc:docMk/>
            <pc:sldMk cId="3178097012" sldId="586"/>
            <ac:picMk id="9" creationId="{54C72F3A-7806-455E-9491-BACEE48FEA4E}"/>
          </ac:picMkLst>
        </pc:picChg>
        <pc:picChg chg="add mod">
          <ac:chgData name="Tang, Shuaiqi" userId="89d13209-5e2a-4550-8809-ffc1b4970ff1" providerId="ADAL" clId="{5F427D66-1595-4333-89E5-E093CDD70BA5}" dt="2020-07-06T02:24:54.240" v="1415" actId="1076"/>
          <ac:picMkLst>
            <pc:docMk/>
            <pc:sldMk cId="3178097012" sldId="586"/>
            <ac:picMk id="10" creationId="{A1F401FE-ED40-4A80-8F94-F38FB5246C53}"/>
          </ac:picMkLst>
        </pc:picChg>
        <pc:picChg chg="add mod">
          <ac:chgData name="Tang, Shuaiqi" userId="89d13209-5e2a-4550-8809-ffc1b4970ff1" providerId="ADAL" clId="{5F427D66-1595-4333-89E5-E093CDD70BA5}" dt="2020-07-06T02:36:53.812" v="1725" actId="164"/>
          <ac:picMkLst>
            <pc:docMk/>
            <pc:sldMk cId="3178097012" sldId="586"/>
            <ac:picMk id="11" creationId="{CC13DF00-5BA2-4F60-866A-AECA2200B989}"/>
          </ac:picMkLst>
        </pc:picChg>
      </pc:sldChg>
      <pc:sldChg chg="add del">
        <pc:chgData name="Tang, Shuaiqi" userId="89d13209-5e2a-4550-8809-ffc1b4970ff1" providerId="ADAL" clId="{5F427D66-1595-4333-89E5-E093CDD70BA5}" dt="2020-07-07T03:28:39.535" v="2271" actId="47"/>
        <pc:sldMkLst>
          <pc:docMk/>
          <pc:sldMk cId="867222772" sldId="587"/>
        </pc:sldMkLst>
      </pc:sldChg>
      <pc:sldChg chg="add del">
        <pc:chgData name="Tang, Shuaiqi" userId="89d13209-5e2a-4550-8809-ffc1b4970ff1" providerId="ADAL" clId="{5F427D66-1595-4333-89E5-E093CDD70BA5}" dt="2020-07-07T03:28:39.535" v="2271" actId="47"/>
        <pc:sldMkLst>
          <pc:docMk/>
          <pc:sldMk cId="3490100973" sldId="588"/>
        </pc:sldMkLst>
      </pc:sldChg>
      <pc:sldChg chg="addSp delSp modSp new mod">
        <pc:chgData name="Tang, Shuaiqi" userId="89d13209-5e2a-4550-8809-ffc1b4970ff1" providerId="ADAL" clId="{5F427D66-1595-4333-89E5-E093CDD70BA5}" dt="2020-07-07T02:45:12.498" v="2254"/>
        <pc:sldMkLst>
          <pc:docMk/>
          <pc:sldMk cId="1571920532" sldId="589"/>
        </pc:sldMkLst>
        <pc:spChg chg="mod">
          <ac:chgData name="Tang, Shuaiqi" userId="89d13209-5e2a-4550-8809-ffc1b4970ff1" providerId="ADAL" clId="{5F427D66-1595-4333-89E5-E093CDD70BA5}" dt="2020-07-07T02:35:08.718" v="2037" actId="404"/>
          <ac:spMkLst>
            <pc:docMk/>
            <pc:sldMk cId="1571920532" sldId="589"/>
            <ac:spMk id="2" creationId="{236FB549-79D8-4E1D-81B0-84840E1A2706}"/>
          </ac:spMkLst>
        </pc:spChg>
        <pc:spChg chg="del">
          <ac:chgData name="Tang, Shuaiqi" userId="89d13209-5e2a-4550-8809-ffc1b4970ff1" providerId="ADAL" clId="{5F427D66-1595-4333-89E5-E093CDD70BA5}" dt="2020-07-07T02:32:50.267" v="2015" actId="478"/>
          <ac:spMkLst>
            <pc:docMk/>
            <pc:sldMk cId="1571920532" sldId="589"/>
            <ac:spMk id="3" creationId="{A3DF6FC6-2F45-458E-B16C-CEBCDA87BDE9}"/>
          </ac:spMkLst>
        </pc:spChg>
        <pc:spChg chg="add mod">
          <ac:chgData name="Tang, Shuaiqi" userId="89d13209-5e2a-4550-8809-ffc1b4970ff1" providerId="ADAL" clId="{5F427D66-1595-4333-89E5-E093CDD70BA5}" dt="2020-07-07T02:33:35.773" v="2024" actId="1076"/>
          <ac:spMkLst>
            <pc:docMk/>
            <pc:sldMk cId="1571920532" sldId="589"/>
            <ac:spMk id="4" creationId="{99FD4986-B17A-4E3C-85B0-441DD355FBE8}"/>
          </ac:spMkLst>
        </pc:spChg>
        <pc:spChg chg="add mod">
          <ac:chgData name="Tang, Shuaiqi" userId="89d13209-5e2a-4550-8809-ffc1b4970ff1" providerId="ADAL" clId="{5F427D66-1595-4333-89E5-E093CDD70BA5}" dt="2020-07-07T02:35:22.480" v="2039" actId="1076"/>
          <ac:spMkLst>
            <pc:docMk/>
            <pc:sldMk cId="1571920532" sldId="589"/>
            <ac:spMk id="5" creationId="{E59571CC-3D34-437D-BE10-FBCA685875BA}"/>
          </ac:spMkLst>
        </pc:spChg>
        <pc:spChg chg="mod">
          <ac:chgData name="Tang, Shuaiqi" userId="89d13209-5e2a-4550-8809-ffc1b4970ff1" providerId="ADAL" clId="{5F427D66-1595-4333-89E5-E093CDD70BA5}" dt="2020-07-07T02:36:33.208" v="2049" actId="14100"/>
          <ac:spMkLst>
            <pc:docMk/>
            <pc:sldMk cId="1571920532" sldId="589"/>
            <ac:spMk id="7" creationId="{E1F92ED0-A98B-4620-9D24-35582E42A45A}"/>
          </ac:spMkLst>
        </pc:spChg>
        <pc:spChg chg="mod">
          <ac:chgData name="Tang, Shuaiqi" userId="89d13209-5e2a-4550-8809-ffc1b4970ff1" providerId="ADAL" clId="{5F427D66-1595-4333-89E5-E093CDD70BA5}" dt="2020-07-07T02:35:44.788" v="2040"/>
          <ac:spMkLst>
            <pc:docMk/>
            <pc:sldMk cId="1571920532" sldId="589"/>
            <ac:spMk id="9" creationId="{675EB824-A9AA-4EB7-8C45-6D7F316A70AA}"/>
          </ac:spMkLst>
        </pc:spChg>
        <pc:spChg chg="mod">
          <ac:chgData name="Tang, Shuaiqi" userId="89d13209-5e2a-4550-8809-ffc1b4970ff1" providerId="ADAL" clId="{5F427D66-1595-4333-89E5-E093CDD70BA5}" dt="2020-07-07T02:35:44.788" v="2040"/>
          <ac:spMkLst>
            <pc:docMk/>
            <pc:sldMk cId="1571920532" sldId="589"/>
            <ac:spMk id="11" creationId="{98A1A748-60D0-4673-8BA4-BB1C78D95339}"/>
          </ac:spMkLst>
        </pc:spChg>
        <pc:spChg chg="mod">
          <ac:chgData name="Tang, Shuaiqi" userId="89d13209-5e2a-4550-8809-ffc1b4970ff1" providerId="ADAL" clId="{5F427D66-1595-4333-89E5-E093CDD70BA5}" dt="2020-07-07T02:35:44.788" v="2040"/>
          <ac:spMkLst>
            <pc:docMk/>
            <pc:sldMk cId="1571920532" sldId="589"/>
            <ac:spMk id="12" creationId="{019EB2EC-2B2E-4676-8995-4639533C07DA}"/>
          </ac:spMkLst>
        </pc:spChg>
        <pc:spChg chg="mod">
          <ac:chgData name="Tang, Shuaiqi" userId="89d13209-5e2a-4550-8809-ffc1b4970ff1" providerId="ADAL" clId="{5F427D66-1595-4333-89E5-E093CDD70BA5}" dt="2020-07-07T02:35:44.788" v="2040"/>
          <ac:spMkLst>
            <pc:docMk/>
            <pc:sldMk cId="1571920532" sldId="589"/>
            <ac:spMk id="13" creationId="{BFE79E51-A005-4AA0-9D1D-9E3AD9A5D365}"/>
          </ac:spMkLst>
        </pc:spChg>
        <pc:spChg chg="mod">
          <ac:chgData name="Tang, Shuaiqi" userId="89d13209-5e2a-4550-8809-ffc1b4970ff1" providerId="ADAL" clId="{5F427D66-1595-4333-89E5-E093CDD70BA5}" dt="2020-07-07T02:38:13.226" v="2081" actId="1076"/>
          <ac:spMkLst>
            <pc:docMk/>
            <pc:sldMk cId="1571920532" sldId="589"/>
            <ac:spMk id="14" creationId="{26974C50-B69B-4CA0-9EA7-5E6E5BF6827D}"/>
          </ac:spMkLst>
        </pc:spChg>
        <pc:spChg chg="mod">
          <ac:chgData name="Tang, Shuaiqi" userId="89d13209-5e2a-4550-8809-ffc1b4970ff1" providerId="ADAL" clId="{5F427D66-1595-4333-89E5-E093CDD70BA5}" dt="2020-07-07T02:35:44.788" v="2040"/>
          <ac:spMkLst>
            <pc:docMk/>
            <pc:sldMk cId="1571920532" sldId="589"/>
            <ac:spMk id="15" creationId="{E1ACA0FA-59B8-4296-8BC4-6498A4A73BA2}"/>
          </ac:spMkLst>
        </pc:spChg>
        <pc:spChg chg="mod">
          <ac:chgData name="Tang, Shuaiqi" userId="89d13209-5e2a-4550-8809-ffc1b4970ff1" providerId="ADAL" clId="{5F427D66-1595-4333-89E5-E093CDD70BA5}" dt="2020-07-07T02:35:44.788" v="2040"/>
          <ac:spMkLst>
            <pc:docMk/>
            <pc:sldMk cId="1571920532" sldId="589"/>
            <ac:spMk id="16" creationId="{9792BA37-5556-401A-B46D-6A330A59E92D}"/>
          </ac:spMkLst>
        </pc:spChg>
        <pc:spChg chg="del mod">
          <ac:chgData name="Tang, Shuaiqi" userId="89d13209-5e2a-4550-8809-ffc1b4970ff1" providerId="ADAL" clId="{5F427D66-1595-4333-89E5-E093CDD70BA5}" dt="2020-07-07T02:36:17.954" v="2045" actId="478"/>
          <ac:spMkLst>
            <pc:docMk/>
            <pc:sldMk cId="1571920532" sldId="589"/>
            <ac:spMk id="17" creationId="{99198FBC-A92C-4475-B8E2-A07D5B579EF1}"/>
          </ac:spMkLst>
        </pc:spChg>
        <pc:spChg chg="del mod">
          <ac:chgData name="Tang, Shuaiqi" userId="89d13209-5e2a-4550-8809-ffc1b4970ff1" providerId="ADAL" clId="{5F427D66-1595-4333-89E5-E093CDD70BA5}" dt="2020-07-07T02:36:16.589" v="2044" actId="478"/>
          <ac:spMkLst>
            <pc:docMk/>
            <pc:sldMk cId="1571920532" sldId="589"/>
            <ac:spMk id="18" creationId="{41150EE3-5792-4D5E-8575-3359AA63153D}"/>
          </ac:spMkLst>
        </pc:spChg>
        <pc:spChg chg="mod">
          <ac:chgData name="Tang, Shuaiqi" userId="89d13209-5e2a-4550-8809-ffc1b4970ff1" providerId="ADAL" clId="{5F427D66-1595-4333-89E5-E093CDD70BA5}" dt="2020-07-07T02:35:44.788" v="2040"/>
          <ac:spMkLst>
            <pc:docMk/>
            <pc:sldMk cId="1571920532" sldId="589"/>
            <ac:spMk id="19" creationId="{3D83CEBC-5AD2-4F1D-B1E4-2CCA60AF181F}"/>
          </ac:spMkLst>
        </pc:spChg>
        <pc:spChg chg="mod">
          <ac:chgData name="Tang, Shuaiqi" userId="89d13209-5e2a-4550-8809-ffc1b4970ff1" providerId="ADAL" clId="{5F427D66-1595-4333-89E5-E093CDD70BA5}" dt="2020-07-07T02:37:12.851" v="2053"/>
          <ac:spMkLst>
            <pc:docMk/>
            <pc:sldMk cId="1571920532" sldId="589"/>
            <ac:spMk id="23" creationId="{8EB3CFDA-5871-462E-B540-6DF0D5CFDCA6}"/>
          </ac:spMkLst>
        </pc:spChg>
        <pc:spChg chg="mod">
          <ac:chgData name="Tang, Shuaiqi" userId="89d13209-5e2a-4550-8809-ffc1b4970ff1" providerId="ADAL" clId="{5F427D66-1595-4333-89E5-E093CDD70BA5}" dt="2020-07-07T02:37:12.851" v="2053"/>
          <ac:spMkLst>
            <pc:docMk/>
            <pc:sldMk cId="1571920532" sldId="589"/>
            <ac:spMk id="24" creationId="{72F26574-08A4-426A-823C-30223838DC6D}"/>
          </ac:spMkLst>
        </pc:spChg>
        <pc:spChg chg="mod">
          <ac:chgData name="Tang, Shuaiqi" userId="89d13209-5e2a-4550-8809-ffc1b4970ff1" providerId="ADAL" clId="{5F427D66-1595-4333-89E5-E093CDD70BA5}" dt="2020-07-07T02:37:12.851" v="2053"/>
          <ac:spMkLst>
            <pc:docMk/>
            <pc:sldMk cId="1571920532" sldId="589"/>
            <ac:spMk id="25" creationId="{23910938-D60D-4B56-AFF1-F29A2F841058}"/>
          </ac:spMkLst>
        </pc:spChg>
        <pc:spChg chg="mod">
          <ac:chgData name="Tang, Shuaiqi" userId="89d13209-5e2a-4550-8809-ffc1b4970ff1" providerId="ADAL" clId="{5F427D66-1595-4333-89E5-E093CDD70BA5}" dt="2020-07-07T02:37:12.851" v="2053"/>
          <ac:spMkLst>
            <pc:docMk/>
            <pc:sldMk cId="1571920532" sldId="589"/>
            <ac:spMk id="26" creationId="{DD240BC9-9165-44E8-A14A-D0BB97FEC63E}"/>
          </ac:spMkLst>
        </pc:spChg>
        <pc:spChg chg="mod">
          <ac:chgData name="Tang, Shuaiqi" userId="89d13209-5e2a-4550-8809-ffc1b4970ff1" providerId="ADAL" clId="{5F427D66-1595-4333-89E5-E093CDD70BA5}" dt="2020-07-07T02:37:12.851" v="2053"/>
          <ac:spMkLst>
            <pc:docMk/>
            <pc:sldMk cId="1571920532" sldId="589"/>
            <ac:spMk id="27" creationId="{D3DFEA4A-69B9-419A-98A6-C501040F2D84}"/>
          </ac:spMkLst>
        </pc:spChg>
        <pc:spChg chg="add mod">
          <ac:chgData name="Tang, Shuaiqi" userId="89d13209-5e2a-4550-8809-ffc1b4970ff1" providerId="ADAL" clId="{5F427D66-1595-4333-89E5-E093CDD70BA5}" dt="2020-07-07T02:37:50.937" v="2079" actId="1076"/>
          <ac:spMkLst>
            <pc:docMk/>
            <pc:sldMk cId="1571920532" sldId="589"/>
            <ac:spMk id="28" creationId="{86F127C7-D05F-4B88-979C-9FDBC2E7A382}"/>
          </ac:spMkLst>
        </pc:spChg>
        <pc:spChg chg="add mod">
          <ac:chgData name="Tang, Shuaiqi" userId="89d13209-5e2a-4550-8809-ffc1b4970ff1" providerId="ADAL" clId="{5F427D66-1595-4333-89E5-E093CDD70BA5}" dt="2020-07-07T02:45:12.498" v="2254"/>
          <ac:spMkLst>
            <pc:docMk/>
            <pc:sldMk cId="1571920532" sldId="589"/>
            <ac:spMk id="29" creationId="{80018ED9-34BA-4B62-98B2-347503893AEB}"/>
          </ac:spMkLst>
        </pc:spChg>
        <pc:grpChg chg="add mod">
          <ac:chgData name="Tang, Shuaiqi" userId="89d13209-5e2a-4550-8809-ffc1b4970ff1" providerId="ADAL" clId="{5F427D66-1595-4333-89E5-E093CDD70BA5}" dt="2020-07-07T02:37:16.775" v="2055" actId="1076"/>
          <ac:grpSpMkLst>
            <pc:docMk/>
            <pc:sldMk cId="1571920532" sldId="589"/>
            <ac:grpSpMk id="6" creationId="{D7ED0711-0330-4AA0-A335-8AC95A354B38}"/>
          </ac:grpSpMkLst>
        </pc:grpChg>
        <pc:grpChg chg="mod">
          <ac:chgData name="Tang, Shuaiqi" userId="89d13209-5e2a-4550-8809-ffc1b4970ff1" providerId="ADAL" clId="{5F427D66-1595-4333-89E5-E093CDD70BA5}" dt="2020-07-07T02:35:44.788" v="2040"/>
          <ac:grpSpMkLst>
            <pc:docMk/>
            <pc:sldMk cId="1571920532" sldId="589"/>
            <ac:grpSpMk id="8" creationId="{4A19F862-C306-433C-AFF8-CDD892C517DF}"/>
          </ac:grpSpMkLst>
        </pc:grpChg>
        <pc:grpChg chg="mod">
          <ac:chgData name="Tang, Shuaiqi" userId="89d13209-5e2a-4550-8809-ffc1b4970ff1" providerId="ADAL" clId="{5F427D66-1595-4333-89E5-E093CDD70BA5}" dt="2020-07-07T02:35:44.788" v="2040"/>
          <ac:grpSpMkLst>
            <pc:docMk/>
            <pc:sldMk cId="1571920532" sldId="589"/>
            <ac:grpSpMk id="10" creationId="{7E2C2E7A-8EF0-444E-B28E-AEF883E2C041}"/>
          </ac:grpSpMkLst>
        </pc:grpChg>
        <pc:grpChg chg="add mod">
          <ac:chgData name="Tang, Shuaiqi" userId="89d13209-5e2a-4550-8809-ffc1b4970ff1" providerId="ADAL" clId="{5F427D66-1595-4333-89E5-E093CDD70BA5}" dt="2020-07-07T02:37:19.611" v="2057" actId="1076"/>
          <ac:grpSpMkLst>
            <pc:docMk/>
            <pc:sldMk cId="1571920532" sldId="589"/>
            <ac:grpSpMk id="22" creationId="{C5092F3F-E50E-4BDD-9EAA-276F4E4288E3}"/>
          </ac:grpSpMkLst>
        </pc:grpChg>
        <pc:picChg chg="mod">
          <ac:chgData name="Tang, Shuaiqi" userId="89d13209-5e2a-4550-8809-ffc1b4970ff1" providerId="ADAL" clId="{5F427D66-1595-4333-89E5-E093CDD70BA5}" dt="2020-07-07T02:35:44.788" v="2040"/>
          <ac:picMkLst>
            <pc:docMk/>
            <pc:sldMk cId="1571920532" sldId="589"/>
            <ac:picMk id="20" creationId="{A5112146-2902-4C42-9077-0BF2F7484332}"/>
          </ac:picMkLst>
        </pc:picChg>
        <pc:picChg chg="add mod">
          <ac:chgData name="Tang, Shuaiqi" userId="89d13209-5e2a-4550-8809-ffc1b4970ff1" providerId="ADAL" clId="{5F427D66-1595-4333-89E5-E093CDD70BA5}" dt="2020-07-07T02:37:21.787" v="2058" actId="1076"/>
          <ac:picMkLst>
            <pc:docMk/>
            <pc:sldMk cId="1571920532" sldId="589"/>
            <ac:picMk id="21" creationId="{9A87DBEC-DBC0-4E10-9B9C-56ED2C49952D}"/>
          </ac:picMkLst>
        </pc:picChg>
      </pc:sldChg>
      <pc:sldChg chg="addSp delSp modSp new mod">
        <pc:chgData name="Tang, Shuaiqi" userId="89d13209-5e2a-4550-8809-ffc1b4970ff1" providerId="ADAL" clId="{5F427D66-1595-4333-89E5-E093CDD70BA5}" dt="2020-07-07T19:13:10.734" v="4205" actId="20577"/>
        <pc:sldMkLst>
          <pc:docMk/>
          <pc:sldMk cId="3861721892" sldId="590"/>
        </pc:sldMkLst>
        <pc:spChg chg="mod">
          <ac:chgData name="Tang, Shuaiqi" userId="89d13209-5e2a-4550-8809-ffc1b4970ff1" providerId="ADAL" clId="{5F427D66-1595-4333-89E5-E093CDD70BA5}" dt="2020-07-07T19:13:10.734" v="4205" actId="20577"/>
          <ac:spMkLst>
            <pc:docMk/>
            <pc:sldMk cId="3861721892" sldId="590"/>
            <ac:spMk id="2" creationId="{0E0D7CAD-4E91-4B2A-8F37-4E3D6E365325}"/>
          </ac:spMkLst>
        </pc:spChg>
        <pc:spChg chg="del">
          <ac:chgData name="Tang, Shuaiqi" userId="89d13209-5e2a-4550-8809-ffc1b4970ff1" providerId="ADAL" clId="{5F427D66-1595-4333-89E5-E093CDD70BA5}" dt="2020-07-07T02:39:23.046" v="2172" actId="478"/>
          <ac:spMkLst>
            <pc:docMk/>
            <pc:sldMk cId="3861721892" sldId="590"/>
            <ac:spMk id="3" creationId="{A23A46FB-2E11-4C4B-A238-FE556B5ABA0A}"/>
          </ac:spMkLst>
        </pc:spChg>
        <pc:spChg chg="add mod">
          <ac:chgData name="Tang, Shuaiqi" userId="89d13209-5e2a-4550-8809-ffc1b4970ff1" providerId="ADAL" clId="{5F427D66-1595-4333-89E5-E093CDD70BA5}" dt="2020-07-07T02:43:04.376" v="2217" actId="1076"/>
          <ac:spMkLst>
            <pc:docMk/>
            <pc:sldMk cId="3861721892" sldId="590"/>
            <ac:spMk id="5" creationId="{A5E18A9E-71FA-44F3-A432-3AFF5348CE7E}"/>
          </ac:spMkLst>
        </pc:spChg>
        <pc:spChg chg="add mod">
          <ac:chgData name="Tang, Shuaiqi" userId="89d13209-5e2a-4550-8809-ffc1b4970ff1" providerId="ADAL" clId="{5F427D66-1595-4333-89E5-E093CDD70BA5}" dt="2020-07-07T02:44:00.521" v="2225" actId="1076"/>
          <ac:spMkLst>
            <pc:docMk/>
            <pc:sldMk cId="3861721892" sldId="590"/>
            <ac:spMk id="6" creationId="{26B8CD13-771F-44BF-B304-F8DAB2D502F6}"/>
          </ac:spMkLst>
        </pc:spChg>
        <pc:spChg chg="add mod">
          <ac:chgData name="Tang, Shuaiqi" userId="89d13209-5e2a-4550-8809-ffc1b4970ff1" providerId="ADAL" clId="{5F427D66-1595-4333-89E5-E093CDD70BA5}" dt="2020-07-07T02:44:05.645" v="2228" actId="1076"/>
          <ac:spMkLst>
            <pc:docMk/>
            <pc:sldMk cId="3861721892" sldId="590"/>
            <ac:spMk id="9" creationId="{FECDB0D0-AFAD-45C5-BD4B-9FCF44836E4C}"/>
          </ac:spMkLst>
        </pc:spChg>
        <pc:spChg chg="add del mod">
          <ac:chgData name="Tang, Shuaiqi" userId="89d13209-5e2a-4550-8809-ffc1b4970ff1" providerId="ADAL" clId="{5F427D66-1595-4333-89E5-E093CDD70BA5}" dt="2020-07-07T02:40:14.550" v="2182" actId="478"/>
          <ac:spMkLst>
            <pc:docMk/>
            <pc:sldMk cId="3861721892" sldId="590"/>
            <ac:spMk id="10" creationId="{02706A26-BCEE-4984-B130-BD499DAEC264}"/>
          </ac:spMkLst>
        </pc:spChg>
        <pc:spChg chg="add mod">
          <ac:chgData name="Tang, Shuaiqi" userId="89d13209-5e2a-4550-8809-ffc1b4970ff1" providerId="ADAL" clId="{5F427D66-1595-4333-89E5-E093CDD70BA5}" dt="2020-07-07T02:44:08.957" v="2229" actId="1076"/>
          <ac:spMkLst>
            <pc:docMk/>
            <pc:sldMk cId="3861721892" sldId="590"/>
            <ac:spMk id="11" creationId="{7EB192C6-04C2-44BE-8516-982439D054BA}"/>
          </ac:spMkLst>
        </pc:spChg>
        <pc:spChg chg="add mod">
          <ac:chgData name="Tang, Shuaiqi" userId="89d13209-5e2a-4550-8809-ffc1b4970ff1" providerId="ADAL" clId="{5F427D66-1595-4333-89E5-E093CDD70BA5}" dt="2020-07-07T02:45:11.062" v="2253" actId="1076"/>
          <ac:spMkLst>
            <pc:docMk/>
            <pc:sldMk cId="3861721892" sldId="590"/>
            <ac:spMk id="13" creationId="{BA442BF4-A651-4F6E-BED6-A14541CEFD05}"/>
          </ac:spMkLst>
        </pc:spChg>
        <pc:picChg chg="add mod">
          <ac:chgData name="Tang, Shuaiqi" userId="89d13209-5e2a-4550-8809-ffc1b4970ff1" providerId="ADAL" clId="{5F427D66-1595-4333-89E5-E093CDD70BA5}" dt="2020-07-07T02:44:01.963" v="2226" actId="1076"/>
          <ac:picMkLst>
            <pc:docMk/>
            <pc:sldMk cId="3861721892" sldId="590"/>
            <ac:picMk id="4" creationId="{BE3B36B3-4A0B-43DA-8BE9-B3D80D4935FF}"/>
          </ac:picMkLst>
        </pc:picChg>
        <pc:picChg chg="add mod">
          <ac:chgData name="Tang, Shuaiqi" userId="89d13209-5e2a-4550-8809-ffc1b4970ff1" providerId="ADAL" clId="{5F427D66-1595-4333-89E5-E093CDD70BA5}" dt="2020-07-07T02:44:03.603" v="2227" actId="1076"/>
          <ac:picMkLst>
            <pc:docMk/>
            <pc:sldMk cId="3861721892" sldId="590"/>
            <ac:picMk id="7" creationId="{DBCD528E-B5A9-4EBF-94B3-4F8877E9C5C7}"/>
          </ac:picMkLst>
        </pc:picChg>
        <pc:picChg chg="add del mod">
          <ac:chgData name="Tang, Shuaiqi" userId="89d13209-5e2a-4550-8809-ffc1b4970ff1" providerId="ADAL" clId="{5F427D66-1595-4333-89E5-E093CDD70BA5}" dt="2020-07-07T02:40:13.487" v="2181" actId="478"/>
          <ac:picMkLst>
            <pc:docMk/>
            <pc:sldMk cId="3861721892" sldId="590"/>
            <ac:picMk id="8" creationId="{E916A1D0-4FF7-499B-98DB-B32DE4D86672}"/>
          </ac:picMkLst>
        </pc:picChg>
        <pc:picChg chg="add mod">
          <ac:chgData name="Tang, Shuaiqi" userId="89d13209-5e2a-4550-8809-ffc1b4970ff1" providerId="ADAL" clId="{5F427D66-1595-4333-89E5-E093CDD70BA5}" dt="2020-07-07T02:43:22.210" v="2222" actId="1076"/>
          <ac:picMkLst>
            <pc:docMk/>
            <pc:sldMk cId="3861721892" sldId="590"/>
            <ac:picMk id="12" creationId="{97B20149-B901-4C5F-97A1-BFF9D2A03BD5}"/>
          </ac:picMkLst>
        </pc:picChg>
      </pc:sldChg>
      <pc:sldChg chg="modSp new mod">
        <pc:chgData name="Tang, Shuaiqi" userId="89d13209-5e2a-4550-8809-ffc1b4970ff1" providerId="ADAL" clId="{5F427D66-1595-4333-89E5-E093CDD70BA5}" dt="2020-07-07T03:44:10.774" v="2695" actId="404"/>
        <pc:sldMkLst>
          <pc:docMk/>
          <pc:sldMk cId="75712292" sldId="591"/>
        </pc:sldMkLst>
        <pc:spChg chg="mod">
          <ac:chgData name="Tang, Shuaiqi" userId="89d13209-5e2a-4550-8809-ffc1b4970ff1" providerId="ADAL" clId="{5F427D66-1595-4333-89E5-E093CDD70BA5}" dt="2020-07-07T03:41:31.312" v="2449" actId="20577"/>
          <ac:spMkLst>
            <pc:docMk/>
            <pc:sldMk cId="75712292" sldId="591"/>
            <ac:spMk id="2" creationId="{94273E26-7E03-4F27-8052-E010A94937FD}"/>
          </ac:spMkLst>
        </pc:spChg>
        <pc:spChg chg="mod">
          <ac:chgData name="Tang, Shuaiqi" userId="89d13209-5e2a-4550-8809-ffc1b4970ff1" providerId="ADAL" clId="{5F427D66-1595-4333-89E5-E093CDD70BA5}" dt="2020-07-07T03:44:10.774" v="2695" actId="404"/>
          <ac:spMkLst>
            <pc:docMk/>
            <pc:sldMk cId="75712292" sldId="591"/>
            <ac:spMk id="3" creationId="{97C1BDB8-20D4-45CA-93E3-A79CE070A7EC}"/>
          </ac:spMkLst>
        </pc:spChg>
      </pc:sldChg>
      <pc:sldChg chg="add del">
        <pc:chgData name="Tang, Shuaiqi" userId="89d13209-5e2a-4550-8809-ffc1b4970ff1" providerId="ADAL" clId="{5F427D66-1595-4333-89E5-E093CDD70BA5}" dt="2020-07-07T03:33:45.474" v="2364" actId="47"/>
        <pc:sldMkLst>
          <pc:docMk/>
          <pc:sldMk cId="3243219685" sldId="591"/>
        </pc:sldMkLst>
      </pc:sldChg>
      <pc:sldChg chg="addSp delSp modSp new mod">
        <pc:chgData name="Tang, Shuaiqi" userId="89d13209-5e2a-4550-8809-ffc1b4970ff1" providerId="ADAL" clId="{5F427D66-1595-4333-89E5-E093CDD70BA5}" dt="2020-07-07T19:35:52.694" v="4220" actId="1076"/>
        <pc:sldMkLst>
          <pc:docMk/>
          <pc:sldMk cId="2490647074" sldId="592"/>
        </pc:sldMkLst>
        <pc:spChg chg="del">
          <ac:chgData name="Tang, Shuaiqi" userId="89d13209-5e2a-4550-8809-ffc1b4970ff1" providerId="ADAL" clId="{5F427D66-1595-4333-89E5-E093CDD70BA5}" dt="2020-07-07T03:45:14.732" v="2702" actId="478"/>
          <ac:spMkLst>
            <pc:docMk/>
            <pc:sldMk cId="2490647074" sldId="592"/>
            <ac:spMk id="3" creationId="{4A74105E-81EE-4438-879A-7F85CBA3BF3A}"/>
          </ac:spMkLst>
        </pc:spChg>
        <pc:spChg chg="add mod">
          <ac:chgData name="Tang, Shuaiqi" userId="89d13209-5e2a-4550-8809-ffc1b4970ff1" providerId="ADAL" clId="{5F427D66-1595-4333-89E5-E093CDD70BA5}" dt="2020-07-07T03:45:45.655" v="2710" actId="164"/>
          <ac:spMkLst>
            <pc:docMk/>
            <pc:sldMk cId="2490647074" sldId="592"/>
            <ac:spMk id="21" creationId="{0BC71AF7-A3E4-4FF8-BDD3-D4045761A8DE}"/>
          </ac:spMkLst>
        </pc:spChg>
        <pc:spChg chg="mod">
          <ac:chgData name="Tang, Shuaiqi" userId="89d13209-5e2a-4550-8809-ffc1b4970ff1" providerId="ADAL" clId="{5F427D66-1595-4333-89E5-E093CDD70BA5}" dt="2020-07-07T03:45:08.374" v="2699"/>
          <ac:spMkLst>
            <pc:docMk/>
            <pc:sldMk cId="2490647074" sldId="592"/>
            <ac:spMk id="26" creationId="{6288AC74-39FB-409B-93AD-20BBF39AEC76}"/>
          </ac:spMkLst>
        </pc:spChg>
        <pc:spChg chg="mod">
          <ac:chgData name="Tang, Shuaiqi" userId="89d13209-5e2a-4550-8809-ffc1b4970ff1" providerId="ADAL" clId="{5F427D66-1595-4333-89E5-E093CDD70BA5}" dt="2020-07-07T03:45:08.374" v="2699"/>
          <ac:spMkLst>
            <pc:docMk/>
            <pc:sldMk cId="2490647074" sldId="592"/>
            <ac:spMk id="27" creationId="{59819B0B-5CA0-485A-8C27-EDA214092705}"/>
          </ac:spMkLst>
        </pc:spChg>
        <pc:spChg chg="mod">
          <ac:chgData name="Tang, Shuaiqi" userId="89d13209-5e2a-4550-8809-ffc1b4970ff1" providerId="ADAL" clId="{5F427D66-1595-4333-89E5-E093CDD70BA5}" dt="2020-07-07T03:45:08.374" v="2699"/>
          <ac:spMkLst>
            <pc:docMk/>
            <pc:sldMk cId="2490647074" sldId="592"/>
            <ac:spMk id="28" creationId="{2AF799B5-CA99-4AC4-B9D5-CA2C87349FF4}"/>
          </ac:spMkLst>
        </pc:spChg>
        <pc:spChg chg="mod">
          <ac:chgData name="Tang, Shuaiqi" userId="89d13209-5e2a-4550-8809-ffc1b4970ff1" providerId="ADAL" clId="{5F427D66-1595-4333-89E5-E093CDD70BA5}" dt="2020-07-07T03:45:08.374" v="2699"/>
          <ac:spMkLst>
            <pc:docMk/>
            <pc:sldMk cId="2490647074" sldId="592"/>
            <ac:spMk id="29" creationId="{697EF3F9-6FBF-4B31-8942-F9072C1E6675}"/>
          </ac:spMkLst>
        </pc:spChg>
        <pc:spChg chg="add mod">
          <ac:chgData name="Tang, Shuaiqi" userId="89d13209-5e2a-4550-8809-ffc1b4970ff1" providerId="ADAL" clId="{5F427D66-1595-4333-89E5-E093CDD70BA5}" dt="2020-07-07T03:46:48.157" v="2781" actId="1076"/>
          <ac:spMkLst>
            <pc:docMk/>
            <pc:sldMk cId="2490647074" sldId="592"/>
            <ac:spMk id="30" creationId="{1C2A6442-5479-45FF-9435-96737849E353}"/>
          </ac:spMkLst>
        </pc:spChg>
        <pc:spChg chg="add mod">
          <ac:chgData name="Tang, Shuaiqi" userId="89d13209-5e2a-4550-8809-ffc1b4970ff1" providerId="ADAL" clId="{5F427D66-1595-4333-89E5-E093CDD70BA5}" dt="2020-07-07T19:35:52.694" v="4220" actId="1076"/>
          <ac:spMkLst>
            <pc:docMk/>
            <pc:sldMk cId="2490647074" sldId="592"/>
            <ac:spMk id="32" creationId="{9051E893-3C4D-41E1-8BBE-3E19C159E1C6}"/>
          </ac:spMkLst>
        </pc:spChg>
        <pc:grpChg chg="add mod">
          <ac:chgData name="Tang, Shuaiqi" userId="89d13209-5e2a-4550-8809-ffc1b4970ff1" providerId="ADAL" clId="{5F427D66-1595-4333-89E5-E093CDD70BA5}" dt="2020-07-07T03:46:50.430" v="2782" actId="1076"/>
          <ac:grpSpMkLst>
            <pc:docMk/>
            <pc:sldMk cId="2490647074" sldId="592"/>
            <ac:grpSpMk id="23" creationId="{964485F5-8367-47BC-A61D-0B3A96798323}"/>
          </ac:grpSpMkLst>
        </pc:grpChg>
        <pc:grpChg chg="mod">
          <ac:chgData name="Tang, Shuaiqi" userId="89d13209-5e2a-4550-8809-ffc1b4970ff1" providerId="ADAL" clId="{5F427D66-1595-4333-89E5-E093CDD70BA5}" dt="2020-07-07T03:45:08.374" v="2699"/>
          <ac:grpSpMkLst>
            <pc:docMk/>
            <pc:sldMk cId="2490647074" sldId="592"/>
            <ac:grpSpMk id="25" creationId="{97202BBA-694F-49E8-B69A-FC8890DE2264}"/>
          </ac:grpSpMkLst>
        </pc:grpChg>
        <pc:grpChg chg="add mod">
          <ac:chgData name="Tang, Shuaiqi" userId="89d13209-5e2a-4550-8809-ffc1b4970ff1" providerId="ADAL" clId="{5F427D66-1595-4333-89E5-E093CDD70BA5}" dt="2020-07-07T03:45:45.655" v="2710" actId="164"/>
          <ac:grpSpMkLst>
            <pc:docMk/>
            <pc:sldMk cId="2490647074" sldId="592"/>
            <ac:grpSpMk id="31" creationId="{CA81799C-F968-4D46-A722-31B3EA54CD82}"/>
          </ac:grpSpMkLst>
        </pc:grpChg>
        <pc:picChg chg="add mod">
          <ac:chgData name="Tang, Shuaiqi" userId="89d13209-5e2a-4550-8809-ffc1b4970ff1" providerId="ADAL" clId="{5F427D66-1595-4333-89E5-E093CDD70BA5}" dt="2020-07-07T03:45:45.655" v="2710" actId="164"/>
          <ac:picMkLst>
            <pc:docMk/>
            <pc:sldMk cId="2490647074" sldId="592"/>
            <ac:picMk id="4" creationId="{89957EA9-7038-4D92-BE43-FC15E3B23813}"/>
          </ac:picMkLst>
        </pc:picChg>
        <pc:picChg chg="add mod">
          <ac:chgData name="Tang, Shuaiqi" userId="89d13209-5e2a-4550-8809-ffc1b4970ff1" providerId="ADAL" clId="{5F427D66-1595-4333-89E5-E093CDD70BA5}" dt="2020-07-07T03:45:45.655" v="2710" actId="164"/>
          <ac:picMkLst>
            <pc:docMk/>
            <pc:sldMk cId="2490647074" sldId="592"/>
            <ac:picMk id="5" creationId="{5B6D9D88-7E36-4273-8BF6-66A77B04031B}"/>
          </ac:picMkLst>
        </pc:picChg>
        <pc:picChg chg="add mod">
          <ac:chgData name="Tang, Shuaiqi" userId="89d13209-5e2a-4550-8809-ffc1b4970ff1" providerId="ADAL" clId="{5F427D66-1595-4333-89E5-E093CDD70BA5}" dt="2020-07-07T03:45:45.655" v="2710" actId="164"/>
          <ac:picMkLst>
            <pc:docMk/>
            <pc:sldMk cId="2490647074" sldId="592"/>
            <ac:picMk id="6" creationId="{8AA82A00-A045-480F-952F-B3B313F82E62}"/>
          </ac:picMkLst>
        </pc:picChg>
        <pc:picChg chg="add mod">
          <ac:chgData name="Tang, Shuaiqi" userId="89d13209-5e2a-4550-8809-ffc1b4970ff1" providerId="ADAL" clId="{5F427D66-1595-4333-89E5-E093CDD70BA5}" dt="2020-07-07T03:45:45.655" v="2710" actId="164"/>
          <ac:picMkLst>
            <pc:docMk/>
            <pc:sldMk cId="2490647074" sldId="592"/>
            <ac:picMk id="7" creationId="{9E12895B-2CCD-4A06-B9EF-D9C51B09685E}"/>
          </ac:picMkLst>
        </pc:picChg>
        <pc:picChg chg="add mod">
          <ac:chgData name="Tang, Shuaiqi" userId="89d13209-5e2a-4550-8809-ffc1b4970ff1" providerId="ADAL" clId="{5F427D66-1595-4333-89E5-E093CDD70BA5}" dt="2020-07-07T03:45:45.655" v="2710" actId="164"/>
          <ac:picMkLst>
            <pc:docMk/>
            <pc:sldMk cId="2490647074" sldId="592"/>
            <ac:picMk id="8" creationId="{EAE59419-E74A-4932-9D5F-102D5122CB1A}"/>
          </ac:picMkLst>
        </pc:picChg>
        <pc:picChg chg="add mod">
          <ac:chgData name="Tang, Shuaiqi" userId="89d13209-5e2a-4550-8809-ffc1b4970ff1" providerId="ADAL" clId="{5F427D66-1595-4333-89E5-E093CDD70BA5}" dt="2020-07-07T03:45:45.655" v="2710" actId="164"/>
          <ac:picMkLst>
            <pc:docMk/>
            <pc:sldMk cId="2490647074" sldId="592"/>
            <ac:picMk id="9" creationId="{77A489C4-9EF0-4137-AFD4-4490B1B8BF74}"/>
          </ac:picMkLst>
        </pc:picChg>
        <pc:picChg chg="add mod">
          <ac:chgData name="Tang, Shuaiqi" userId="89d13209-5e2a-4550-8809-ffc1b4970ff1" providerId="ADAL" clId="{5F427D66-1595-4333-89E5-E093CDD70BA5}" dt="2020-07-07T03:45:45.655" v="2710" actId="164"/>
          <ac:picMkLst>
            <pc:docMk/>
            <pc:sldMk cId="2490647074" sldId="592"/>
            <ac:picMk id="10" creationId="{4924670C-29BE-4F26-84C0-620EC81E702B}"/>
          </ac:picMkLst>
        </pc:picChg>
        <pc:picChg chg="add mod">
          <ac:chgData name="Tang, Shuaiqi" userId="89d13209-5e2a-4550-8809-ffc1b4970ff1" providerId="ADAL" clId="{5F427D66-1595-4333-89E5-E093CDD70BA5}" dt="2020-07-07T03:45:45.655" v="2710" actId="164"/>
          <ac:picMkLst>
            <pc:docMk/>
            <pc:sldMk cId="2490647074" sldId="592"/>
            <ac:picMk id="11" creationId="{8A3181A7-CD9A-4EFE-977C-2B9EDF773F65}"/>
          </ac:picMkLst>
        </pc:picChg>
        <pc:picChg chg="add mod">
          <ac:chgData name="Tang, Shuaiqi" userId="89d13209-5e2a-4550-8809-ffc1b4970ff1" providerId="ADAL" clId="{5F427D66-1595-4333-89E5-E093CDD70BA5}" dt="2020-07-07T03:45:45.655" v="2710" actId="164"/>
          <ac:picMkLst>
            <pc:docMk/>
            <pc:sldMk cId="2490647074" sldId="592"/>
            <ac:picMk id="12" creationId="{04695EF1-D928-4245-A945-F6CC6AEDB31E}"/>
          </ac:picMkLst>
        </pc:picChg>
        <pc:picChg chg="add mod">
          <ac:chgData name="Tang, Shuaiqi" userId="89d13209-5e2a-4550-8809-ffc1b4970ff1" providerId="ADAL" clId="{5F427D66-1595-4333-89E5-E093CDD70BA5}" dt="2020-07-07T03:45:45.655" v="2710" actId="164"/>
          <ac:picMkLst>
            <pc:docMk/>
            <pc:sldMk cId="2490647074" sldId="592"/>
            <ac:picMk id="13" creationId="{ADCF600C-05F7-43DE-8A13-B92856866128}"/>
          </ac:picMkLst>
        </pc:picChg>
        <pc:picChg chg="add mod">
          <ac:chgData name="Tang, Shuaiqi" userId="89d13209-5e2a-4550-8809-ffc1b4970ff1" providerId="ADAL" clId="{5F427D66-1595-4333-89E5-E093CDD70BA5}" dt="2020-07-07T03:45:45.655" v="2710" actId="164"/>
          <ac:picMkLst>
            <pc:docMk/>
            <pc:sldMk cId="2490647074" sldId="592"/>
            <ac:picMk id="14" creationId="{3C7ECBB8-C3C8-4363-9914-4A88C58C85E5}"/>
          </ac:picMkLst>
        </pc:picChg>
        <pc:picChg chg="add mod">
          <ac:chgData name="Tang, Shuaiqi" userId="89d13209-5e2a-4550-8809-ffc1b4970ff1" providerId="ADAL" clId="{5F427D66-1595-4333-89E5-E093CDD70BA5}" dt="2020-07-07T03:45:45.655" v="2710" actId="164"/>
          <ac:picMkLst>
            <pc:docMk/>
            <pc:sldMk cId="2490647074" sldId="592"/>
            <ac:picMk id="15" creationId="{D369AB60-3C22-4911-92F6-0D3D86974DC3}"/>
          </ac:picMkLst>
        </pc:picChg>
        <pc:picChg chg="add mod">
          <ac:chgData name="Tang, Shuaiqi" userId="89d13209-5e2a-4550-8809-ffc1b4970ff1" providerId="ADAL" clId="{5F427D66-1595-4333-89E5-E093CDD70BA5}" dt="2020-07-07T03:45:45.655" v="2710" actId="164"/>
          <ac:picMkLst>
            <pc:docMk/>
            <pc:sldMk cId="2490647074" sldId="592"/>
            <ac:picMk id="16" creationId="{160A816A-97B3-43DA-B5A5-561A62DD9F69}"/>
          </ac:picMkLst>
        </pc:picChg>
        <pc:picChg chg="add mod">
          <ac:chgData name="Tang, Shuaiqi" userId="89d13209-5e2a-4550-8809-ffc1b4970ff1" providerId="ADAL" clId="{5F427D66-1595-4333-89E5-E093CDD70BA5}" dt="2020-07-07T03:45:45.655" v="2710" actId="164"/>
          <ac:picMkLst>
            <pc:docMk/>
            <pc:sldMk cId="2490647074" sldId="592"/>
            <ac:picMk id="17" creationId="{EB5A67C3-CBC1-476C-8C44-938861AF8F7F}"/>
          </ac:picMkLst>
        </pc:picChg>
        <pc:picChg chg="add mod">
          <ac:chgData name="Tang, Shuaiqi" userId="89d13209-5e2a-4550-8809-ffc1b4970ff1" providerId="ADAL" clId="{5F427D66-1595-4333-89E5-E093CDD70BA5}" dt="2020-07-07T03:45:45.655" v="2710" actId="164"/>
          <ac:picMkLst>
            <pc:docMk/>
            <pc:sldMk cId="2490647074" sldId="592"/>
            <ac:picMk id="18" creationId="{B44CCE44-57EE-4508-93EB-992564043B80}"/>
          </ac:picMkLst>
        </pc:picChg>
        <pc:picChg chg="add mod">
          <ac:chgData name="Tang, Shuaiqi" userId="89d13209-5e2a-4550-8809-ffc1b4970ff1" providerId="ADAL" clId="{5F427D66-1595-4333-89E5-E093CDD70BA5}" dt="2020-07-07T03:45:45.655" v="2710" actId="164"/>
          <ac:picMkLst>
            <pc:docMk/>
            <pc:sldMk cId="2490647074" sldId="592"/>
            <ac:picMk id="19" creationId="{1F9C7651-9A6A-43D1-B5B0-0F01E8BFBCF3}"/>
          </ac:picMkLst>
        </pc:picChg>
        <pc:picChg chg="add mod">
          <ac:chgData name="Tang, Shuaiqi" userId="89d13209-5e2a-4550-8809-ffc1b4970ff1" providerId="ADAL" clId="{5F427D66-1595-4333-89E5-E093CDD70BA5}" dt="2020-07-07T03:45:45.655" v="2710" actId="164"/>
          <ac:picMkLst>
            <pc:docMk/>
            <pc:sldMk cId="2490647074" sldId="592"/>
            <ac:picMk id="20" creationId="{A64ACBFF-BB45-43A4-A877-B5B9CCC34C5A}"/>
          </ac:picMkLst>
        </pc:picChg>
        <pc:picChg chg="add mod">
          <ac:chgData name="Tang, Shuaiqi" userId="89d13209-5e2a-4550-8809-ffc1b4970ff1" providerId="ADAL" clId="{5F427D66-1595-4333-89E5-E093CDD70BA5}" dt="2020-07-07T03:45:45.655" v="2710" actId="164"/>
          <ac:picMkLst>
            <pc:docMk/>
            <pc:sldMk cId="2490647074" sldId="592"/>
            <ac:picMk id="22" creationId="{FACD173E-AB04-442D-B63C-C2C54FD5C15A}"/>
          </ac:picMkLst>
        </pc:picChg>
        <pc:picChg chg="mod">
          <ac:chgData name="Tang, Shuaiqi" userId="89d13209-5e2a-4550-8809-ffc1b4970ff1" providerId="ADAL" clId="{5F427D66-1595-4333-89E5-E093CDD70BA5}" dt="2020-07-07T03:45:08.374" v="2699"/>
          <ac:picMkLst>
            <pc:docMk/>
            <pc:sldMk cId="2490647074" sldId="592"/>
            <ac:picMk id="24" creationId="{A64C4EDE-4AB5-4572-94DD-D1C99E17983B}"/>
          </ac:picMkLst>
        </pc:picChg>
      </pc:sldChg>
      <pc:sldChg chg="addSp delSp modSp new mod">
        <pc:chgData name="Tang, Shuaiqi" userId="89d13209-5e2a-4550-8809-ffc1b4970ff1" providerId="ADAL" clId="{5F427D66-1595-4333-89E5-E093CDD70BA5}" dt="2020-07-07T19:35:54.361" v="4221"/>
        <pc:sldMkLst>
          <pc:docMk/>
          <pc:sldMk cId="1318901771" sldId="593"/>
        </pc:sldMkLst>
        <pc:spChg chg="del">
          <ac:chgData name="Tang, Shuaiqi" userId="89d13209-5e2a-4550-8809-ffc1b4970ff1" providerId="ADAL" clId="{5F427D66-1595-4333-89E5-E093CDD70BA5}" dt="2020-07-07T03:47:52.570" v="2787" actId="478"/>
          <ac:spMkLst>
            <pc:docMk/>
            <pc:sldMk cId="1318901771" sldId="593"/>
            <ac:spMk id="2" creationId="{9CACB607-1D48-4E87-9154-1F91E47F24BA}"/>
          </ac:spMkLst>
        </pc:spChg>
        <pc:spChg chg="del">
          <ac:chgData name="Tang, Shuaiqi" userId="89d13209-5e2a-4550-8809-ffc1b4970ff1" providerId="ADAL" clId="{5F427D66-1595-4333-89E5-E093CDD70BA5}" dt="2020-07-07T03:47:41.267" v="2784" actId="478"/>
          <ac:spMkLst>
            <pc:docMk/>
            <pc:sldMk cId="1318901771" sldId="593"/>
            <ac:spMk id="3" creationId="{9BAF3DC0-078C-48FB-B204-EF86C030E553}"/>
          </ac:spMkLst>
        </pc:spChg>
        <pc:spChg chg="add mod">
          <ac:chgData name="Tang, Shuaiqi" userId="89d13209-5e2a-4550-8809-ffc1b4970ff1" providerId="ADAL" clId="{5F427D66-1595-4333-89E5-E093CDD70BA5}" dt="2020-07-07T03:49:24.265" v="2827" actId="1076"/>
          <ac:spMkLst>
            <pc:docMk/>
            <pc:sldMk cId="1318901771" sldId="593"/>
            <ac:spMk id="9" creationId="{D4D4A4BA-6EFC-4C44-8E1F-E8D24FD047D4}"/>
          </ac:spMkLst>
        </pc:spChg>
        <pc:spChg chg="add mod">
          <ac:chgData name="Tang, Shuaiqi" userId="89d13209-5e2a-4550-8809-ffc1b4970ff1" providerId="ADAL" clId="{5F427D66-1595-4333-89E5-E093CDD70BA5}" dt="2020-07-07T03:52:20.761" v="3042" actId="20577"/>
          <ac:spMkLst>
            <pc:docMk/>
            <pc:sldMk cId="1318901771" sldId="593"/>
            <ac:spMk id="10" creationId="{98C85E65-F12C-4504-B97C-EF3C32864955}"/>
          </ac:spMkLst>
        </pc:spChg>
        <pc:spChg chg="add mod">
          <ac:chgData name="Tang, Shuaiqi" userId="89d13209-5e2a-4550-8809-ffc1b4970ff1" providerId="ADAL" clId="{5F427D66-1595-4333-89E5-E093CDD70BA5}" dt="2020-07-07T19:35:54.361" v="4221"/>
          <ac:spMkLst>
            <pc:docMk/>
            <pc:sldMk cId="1318901771" sldId="593"/>
            <ac:spMk id="11" creationId="{47D2917F-7AFA-48F0-B049-494E22D321CA}"/>
          </ac:spMkLst>
        </pc:spChg>
        <pc:picChg chg="add mod">
          <ac:chgData name="Tang, Shuaiqi" userId="89d13209-5e2a-4550-8809-ffc1b4970ff1" providerId="ADAL" clId="{5F427D66-1595-4333-89E5-E093CDD70BA5}" dt="2020-07-07T03:47:45.910" v="2786" actId="1076"/>
          <ac:picMkLst>
            <pc:docMk/>
            <pc:sldMk cId="1318901771" sldId="593"/>
            <ac:picMk id="4" creationId="{7F06D69B-C333-407E-A388-864C6D0FD1AB}"/>
          </ac:picMkLst>
        </pc:picChg>
        <pc:picChg chg="add mod">
          <ac:chgData name="Tang, Shuaiqi" userId="89d13209-5e2a-4550-8809-ffc1b4970ff1" providerId="ADAL" clId="{5F427D66-1595-4333-89E5-E093CDD70BA5}" dt="2020-07-07T03:47:45.910" v="2786" actId="1076"/>
          <ac:picMkLst>
            <pc:docMk/>
            <pc:sldMk cId="1318901771" sldId="593"/>
            <ac:picMk id="5" creationId="{8064E7AB-5820-4EA4-A6CC-E732C56FB8CA}"/>
          </ac:picMkLst>
        </pc:picChg>
        <pc:picChg chg="add mod">
          <ac:chgData name="Tang, Shuaiqi" userId="89d13209-5e2a-4550-8809-ffc1b4970ff1" providerId="ADAL" clId="{5F427D66-1595-4333-89E5-E093CDD70BA5}" dt="2020-07-07T03:47:45.910" v="2786" actId="1076"/>
          <ac:picMkLst>
            <pc:docMk/>
            <pc:sldMk cId="1318901771" sldId="593"/>
            <ac:picMk id="6" creationId="{7EA41B6F-8F05-4951-A1D1-DB30B8097114}"/>
          </ac:picMkLst>
        </pc:picChg>
        <pc:picChg chg="add mod">
          <ac:chgData name="Tang, Shuaiqi" userId="89d13209-5e2a-4550-8809-ffc1b4970ff1" providerId="ADAL" clId="{5F427D66-1595-4333-89E5-E093CDD70BA5}" dt="2020-07-07T03:47:45.910" v="2786" actId="1076"/>
          <ac:picMkLst>
            <pc:docMk/>
            <pc:sldMk cId="1318901771" sldId="593"/>
            <ac:picMk id="7" creationId="{4E48CE2C-F5F9-4D72-8C9C-2AF0EDD9F23B}"/>
          </ac:picMkLst>
        </pc:picChg>
        <pc:picChg chg="add mod">
          <ac:chgData name="Tang, Shuaiqi" userId="89d13209-5e2a-4550-8809-ffc1b4970ff1" providerId="ADAL" clId="{5F427D66-1595-4333-89E5-E093CDD70BA5}" dt="2020-07-07T03:47:45.910" v="2786" actId="1076"/>
          <ac:picMkLst>
            <pc:docMk/>
            <pc:sldMk cId="1318901771" sldId="593"/>
            <ac:picMk id="8" creationId="{385AF494-3028-4A4C-861F-A2E7775EFF85}"/>
          </ac:picMkLst>
        </pc:picChg>
      </pc:sldChg>
      <pc:sldChg chg="addSp delSp modSp new mod">
        <pc:chgData name="Tang, Shuaiqi" userId="89d13209-5e2a-4550-8809-ffc1b4970ff1" providerId="ADAL" clId="{5F427D66-1595-4333-89E5-E093CDD70BA5}" dt="2020-07-07T19:36:24.313" v="4232" actId="1076"/>
        <pc:sldMkLst>
          <pc:docMk/>
          <pc:sldMk cId="2148568672" sldId="594"/>
        </pc:sldMkLst>
        <pc:spChg chg="del">
          <ac:chgData name="Tang, Shuaiqi" userId="89d13209-5e2a-4550-8809-ffc1b4970ff1" providerId="ADAL" clId="{5F427D66-1595-4333-89E5-E093CDD70BA5}" dt="2020-07-07T03:53:44.800" v="3045" actId="478"/>
          <ac:spMkLst>
            <pc:docMk/>
            <pc:sldMk cId="2148568672" sldId="594"/>
            <ac:spMk id="2" creationId="{183F8189-C9B8-4368-AB49-1AFBFAD32223}"/>
          </ac:spMkLst>
        </pc:spChg>
        <pc:spChg chg="del">
          <ac:chgData name="Tang, Shuaiqi" userId="89d13209-5e2a-4550-8809-ffc1b4970ff1" providerId="ADAL" clId="{5F427D66-1595-4333-89E5-E093CDD70BA5}" dt="2020-07-07T03:53:42.752" v="3044" actId="478"/>
          <ac:spMkLst>
            <pc:docMk/>
            <pc:sldMk cId="2148568672" sldId="594"/>
            <ac:spMk id="3" creationId="{929C18E0-87A1-4A77-8F17-23767AF4443F}"/>
          </ac:spMkLst>
        </pc:spChg>
        <pc:spChg chg="mod">
          <ac:chgData name="Tang, Shuaiqi" userId="89d13209-5e2a-4550-8809-ffc1b4970ff1" providerId="ADAL" clId="{5F427D66-1595-4333-89E5-E093CDD70BA5}" dt="2020-07-07T03:53:52.417" v="3046"/>
          <ac:spMkLst>
            <pc:docMk/>
            <pc:sldMk cId="2148568672" sldId="594"/>
            <ac:spMk id="19" creationId="{4B04F82E-8AF4-481F-8E57-A0C0098BBCA5}"/>
          </ac:spMkLst>
        </pc:spChg>
        <pc:spChg chg="mod">
          <ac:chgData name="Tang, Shuaiqi" userId="89d13209-5e2a-4550-8809-ffc1b4970ff1" providerId="ADAL" clId="{5F427D66-1595-4333-89E5-E093CDD70BA5}" dt="2020-07-07T03:53:52.417" v="3046"/>
          <ac:spMkLst>
            <pc:docMk/>
            <pc:sldMk cId="2148568672" sldId="594"/>
            <ac:spMk id="20" creationId="{1E4A0637-93EC-4A0F-9D19-D2BF01296AE6}"/>
          </ac:spMkLst>
        </pc:spChg>
        <pc:spChg chg="mod">
          <ac:chgData name="Tang, Shuaiqi" userId="89d13209-5e2a-4550-8809-ffc1b4970ff1" providerId="ADAL" clId="{5F427D66-1595-4333-89E5-E093CDD70BA5}" dt="2020-07-07T03:53:52.417" v="3046"/>
          <ac:spMkLst>
            <pc:docMk/>
            <pc:sldMk cId="2148568672" sldId="594"/>
            <ac:spMk id="21" creationId="{325F389D-035B-4E3A-A47D-6C2DDBEEE893}"/>
          </ac:spMkLst>
        </pc:spChg>
        <pc:spChg chg="mod">
          <ac:chgData name="Tang, Shuaiqi" userId="89d13209-5e2a-4550-8809-ffc1b4970ff1" providerId="ADAL" clId="{5F427D66-1595-4333-89E5-E093CDD70BA5}" dt="2020-07-07T03:53:52.417" v="3046"/>
          <ac:spMkLst>
            <pc:docMk/>
            <pc:sldMk cId="2148568672" sldId="594"/>
            <ac:spMk id="22" creationId="{72D64275-4765-443B-B8FF-D263C267DAEB}"/>
          </ac:spMkLst>
        </pc:spChg>
        <pc:spChg chg="add mod">
          <ac:chgData name="Tang, Shuaiqi" userId="89d13209-5e2a-4550-8809-ffc1b4970ff1" providerId="ADAL" clId="{5F427D66-1595-4333-89E5-E093CDD70BA5}" dt="2020-07-07T03:54:29.508" v="3060" actId="1076"/>
          <ac:spMkLst>
            <pc:docMk/>
            <pc:sldMk cId="2148568672" sldId="594"/>
            <ac:spMk id="23" creationId="{0AC03138-B51E-47C1-A5EE-EC54D275E63B}"/>
          </ac:spMkLst>
        </pc:spChg>
        <pc:spChg chg="add mod">
          <ac:chgData name="Tang, Shuaiqi" userId="89d13209-5e2a-4550-8809-ffc1b4970ff1" providerId="ADAL" clId="{5F427D66-1595-4333-89E5-E093CDD70BA5}" dt="2020-07-07T03:54:35.302" v="3063" actId="20577"/>
          <ac:spMkLst>
            <pc:docMk/>
            <pc:sldMk cId="2148568672" sldId="594"/>
            <ac:spMk id="24" creationId="{718D10E1-84E9-4B15-906F-02966E496189}"/>
          </ac:spMkLst>
        </pc:spChg>
        <pc:spChg chg="add mod">
          <ac:chgData name="Tang, Shuaiqi" userId="89d13209-5e2a-4550-8809-ffc1b4970ff1" providerId="ADAL" clId="{5F427D66-1595-4333-89E5-E093CDD70BA5}" dt="2020-07-07T03:56:12.487" v="3082" actId="1582"/>
          <ac:spMkLst>
            <pc:docMk/>
            <pc:sldMk cId="2148568672" sldId="594"/>
            <ac:spMk id="28" creationId="{2E4B38E2-4B57-428A-8D7C-DE484AB3AEC3}"/>
          </ac:spMkLst>
        </pc:spChg>
        <pc:spChg chg="add mod">
          <ac:chgData name="Tang, Shuaiqi" userId="89d13209-5e2a-4550-8809-ffc1b4970ff1" providerId="ADAL" clId="{5F427D66-1595-4333-89E5-E093CDD70BA5}" dt="2020-07-07T03:56:19.994" v="3084" actId="1076"/>
          <ac:spMkLst>
            <pc:docMk/>
            <pc:sldMk cId="2148568672" sldId="594"/>
            <ac:spMk id="29" creationId="{709DA202-45E6-4DC0-A926-2DD2C50CF094}"/>
          </ac:spMkLst>
        </pc:spChg>
        <pc:spChg chg="add mod">
          <ac:chgData name="Tang, Shuaiqi" userId="89d13209-5e2a-4550-8809-ffc1b4970ff1" providerId="ADAL" clId="{5F427D66-1595-4333-89E5-E093CDD70BA5}" dt="2020-07-07T19:36:24.313" v="4232" actId="1076"/>
          <ac:spMkLst>
            <pc:docMk/>
            <pc:sldMk cId="2148568672" sldId="594"/>
            <ac:spMk id="32" creationId="{DC06229E-86AE-4634-BB05-58F646BA5942}"/>
          </ac:spMkLst>
        </pc:spChg>
        <pc:grpChg chg="add mod">
          <ac:chgData name="Tang, Shuaiqi" userId="89d13209-5e2a-4550-8809-ffc1b4970ff1" providerId="ADAL" clId="{5F427D66-1595-4333-89E5-E093CDD70BA5}" dt="2020-07-07T03:55:02.856" v="3066" actId="1076"/>
          <ac:grpSpMkLst>
            <pc:docMk/>
            <pc:sldMk cId="2148568672" sldId="594"/>
            <ac:grpSpMk id="16" creationId="{740B260D-A72E-4F83-BAD7-A285DA008C04}"/>
          </ac:grpSpMkLst>
        </pc:grpChg>
        <pc:grpChg chg="mod">
          <ac:chgData name="Tang, Shuaiqi" userId="89d13209-5e2a-4550-8809-ffc1b4970ff1" providerId="ADAL" clId="{5F427D66-1595-4333-89E5-E093CDD70BA5}" dt="2020-07-07T03:53:52.417" v="3046"/>
          <ac:grpSpMkLst>
            <pc:docMk/>
            <pc:sldMk cId="2148568672" sldId="594"/>
            <ac:grpSpMk id="18" creationId="{67B4D35B-1B92-4CC5-8230-0DACCFBB98B3}"/>
          </ac:grpSpMkLst>
        </pc:grpChg>
        <pc:picChg chg="add mod">
          <ac:chgData name="Tang, Shuaiqi" userId="89d13209-5e2a-4550-8809-ffc1b4970ff1" providerId="ADAL" clId="{5F427D66-1595-4333-89E5-E093CDD70BA5}" dt="2020-07-07T03:54:23.620" v="3057" actId="1076"/>
          <ac:picMkLst>
            <pc:docMk/>
            <pc:sldMk cId="2148568672" sldId="594"/>
            <ac:picMk id="4" creationId="{E7D41FF4-145D-45ED-9130-01A380181533}"/>
          </ac:picMkLst>
        </pc:picChg>
        <pc:picChg chg="add mod">
          <ac:chgData name="Tang, Shuaiqi" userId="89d13209-5e2a-4550-8809-ffc1b4970ff1" providerId="ADAL" clId="{5F427D66-1595-4333-89E5-E093CDD70BA5}" dt="2020-07-07T03:54:23.620" v="3057" actId="1076"/>
          <ac:picMkLst>
            <pc:docMk/>
            <pc:sldMk cId="2148568672" sldId="594"/>
            <ac:picMk id="5" creationId="{796E7A20-C710-4CB8-B4F7-A557211BBA92}"/>
          </ac:picMkLst>
        </pc:picChg>
        <pc:picChg chg="add mod">
          <ac:chgData name="Tang, Shuaiqi" userId="89d13209-5e2a-4550-8809-ffc1b4970ff1" providerId="ADAL" clId="{5F427D66-1595-4333-89E5-E093CDD70BA5}" dt="2020-07-07T03:54:23.620" v="3057" actId="1076"/>
          <ac:picMkLst>
            <pc:docMk/>
            <pc:sldMk cId="2148568672" sldId="594"/>
            <ac:picMk id="6" creationId="{EFC339FF-9FF9-4AB6-905E-50759291D6DC}"/>
          </ac:picMkLst>
        </pc:picChg>
        <pc:picChg chg="add mod">
          <ac:chgData name="Tang, Shuaiqi" userId="89d13209-5e2a-4550-8809-ffc1b4970ff1" providerId="ADAL" clId="{5F427D66-1595-4333-89E5-E093CDD70BA5}" dt="2020-07-07T03:54:23.620" v="3057" actId="1076"/>
          <ac:picMkLst>
            <pc:docMk/>
            <pc:sldMk cId="2148568672" sldId="594"/>
            <ac:picMk id="7" creationId="{4674AD24-4F34-456D-A416-A100A5013169}"/>
          </ac:picMkLst>
        </pc:picChg>
        <pc:picChg chg="add mod">
          <ac:chgData name="Tang, Shuaiqi" userId="89d13209-5e2a-4550-8809-ffc1b4970ff1" providerId="ADAL" clId="{5F427D66-1595-4333-89E5-E093CDD70BA5}" dt="2020-07-07T03:54:23.620" v="3057" actId="1076"/>
          <ac:picMkLst>
            <pc:docMk/>
            <pc:sldMk cId="2148568672" sldId="594"/>
            <ac:picMk id="8" creationId="{F417873F-7743-4083-B8C4-3148BD15450E}"/>
          </ac:picMkLst>
        </pc:picChg>
        <pc:picChg chg="add mod">
          <ac:chgData name="Tang, Shuaiqi" userId="89d13209-5e2a-4550-8809-ffc1b4970ff1" providerId="ADAL" clId="{5F427D66-1595-4333-89E5-E093CDD70BA5}" dt="2020-07-07T03:54:23.620" v="3057" actId="1076"/>
          <ac:picMkLst>
            <pc:docMk/>
            <pc:sldMk cId="2148568672" sldId="594"/>
            <ac:picMk id="9" creationId="{96677664-083B-4E86-B167-5EC40D974FED}"/>
          </ac:picMkLst>
        </pc:picChg>
        <pc:picChg chg="add mod">
          <ac:chgData name="Tang, Shuaiqi" userId="89d13209-5e2a-4550-8809-ffc1b4970ff1" providerId="ADAL" clId="{5F427D66-1595-4333-89E5-E093CDD70BA5}" dt="2020-07-07T03:54:23.620" v="3057" actId="1076"/>
          <ac:picMkLst>
            <pc:docMk/>
            <pc:sldMk cId="2148568672" sldId="594"/>
            <ac:picMk id="10" creationId="{E01194AD-E5D0-47CE-981D-4F380D255ACC}"/>
          </ac:picMkLst>
        </pc:picChg>
        <pc:picChg chg="add mod">
          <ac:chgData name="Tang, Shuaiqi" userId="89d13209-5e2a-4550-8809-ffc1b4970ff1" providerId="ADAL" clId="{5F427D66-1595-4333-89E5-E093CDD70BA5}" dt="2020-07-07T03:54:23.620" v="3057" actId="1076"/>
          <ac:picMkLst>
            <pc:docMk/>
            <pc:sldMk cId="2148568672" sldId="594"/>
            <ac:picMk id="11" creationId="{661C99BB-962F-44FB-8A23-775DA81F241F}"/>
          </ac:picMkLst>
        </pc:picChg>
        <pc:picChg chg="add mod">
          <ac:chgData name="Tang, Shuaiqi" userId="89d13209-5e2a-4550-8809-ffc1b4970ff1" providerId="ADAL" clId="{5F427D66-1595-4333-89E5-E093CDD70BA5}" dt="2020-07-07T03:54:23.620" v="3057" actId="1076"/>
          <ac:picMkLst>
            <pc:docMk/>
            <pc:sldMk cId="2148568672" sldId="594"/>
            <ac:picMk id="12" creationId="{E9041A95-1556-47F9-817C-92F780668685}"/>
          </ac:picMkLst>
        </pc:picChg>
        <pc:picChg chg="add mod">
          <ac:chgData name="Tang, Shuaiqi" userId="89d13209-5e2a-4550-8809-ffc1b4970ff1" providerId="ADAL" clId="{5F427D66-1595-4333-89E5-E093CDD70BA5}" dt="2020-07-07T03:54:23.620" v="3057" actId="1076"/>
          <ac:picMkLst>
            <pc:docMk/>
            <pc:sldMk cId="2148568672" sldId="594"/>
            <ac:picMk id="13" creationId="{1DE28C6B-053C-40F6-888A-4E77A15EAFE3}"/>
          </ac:picMkLst>
        </pc:picChg>
        <pc:picChg chg="add mod">
          <ac:chgData name="Tang, Shuaiqi" userId="89d13209-5e2a-4550-8809-ffc1b4970ff1" providerId="ADAL" clId="{5F427D66-1595-4333-89E5-E093CDD70BA5}" dt="2020-07-07T03:54:23.620" v="3057" actId="1076"/>
          <ac:picMkLst>
            <pc:docMk/>
            <pc:sldMk cId="2148568672" sldId="594"/>
            <ac:picMk id="14" creationId="{3257F74D-2D58-4B47-AB7D-FFAA89F84E15}"/>
          </ac:picMkLst>
        </pc:picChg>
        <pc:picChg chg="add mod">
          <ac:chgData name="Tang, Shuaiqi" userId="89d13209-5e2a-4550-8809-ffc1b4970ff1" providerId="ADAL" clId="{5F427D66-1595-4333-89E5-E093CDD70BA5}" dt="2020-07-07T03:54:26.848" v="3059" actId="1076"/>
          <ac:picMkLst>
            <pc:docMk/>
            <pc:sldMk cId="2148568672" sldId="594"/>
            <ac:picMk id="15" creationId="{76C72A90-01A9-4949-B24F-38795AB1001C}"/>
          </ac:picMkLst>
        </pc:picChg>
        <pc:picChg chg="mod">
          <ac:chgData name="Tang, Shuaiqi" userId="89d13209-5e2a-4550-8809-ffc1b4970ff1" providerId="ADAL" clId="{5F427D66-1595-4333-89E5-E093CDD70BA5}" dt="2020-07-07T03:53:52.417" v="3046"/>
          <ac:picMkLst>
            <pc:docMk/>
            <pc:sldMk cId="2148568672" sldId="594"/>
            <ac:picMk id="17" creationId="{593B5B75-D3DE-4C65-9E39-3EF127124539}"/>
          </ac:picMkLst>
        </pc:picChg>
        <pc:picChg chg="add mod">
          <ac:chgData name="Tang, Shuaiqi" userId="89d13209-5e2a-4550-8809-ffc1b4970ff1" providerId="ADAL" clId="{5F427D66-1595-4333-89E5-E093CDD70BA5}" dt="2020-07-07T03:55:17.143" v="3073" actId="1076"/>
          <ac:picMkLst>
            <pc:docMk/>
            <pc:sldMk cId="2148568672" sldId="594"/>
            <ac:picMk id="25" creationId="{E0226A2A-7D01-4901-9F44-C51C63033711}"/>
          </ac:picMkLst>
        </pc:picChg>
        <pc:picChg chg="add mod">
          <ac:chgData name="Tang, Shuaiqi" userId="89d13209-5e2a-4550-8809-ffc1b4970ff1" providerId="ADAL" clId="{5F427D66-1595-4333-89E5-E093CDD70BA5}" dt="2020-07-07T03:55:20.024" v="3074" actId="1076"/>
          <ac:picMkLst>
            <pc:docMk/>
            <pc:sldMk cId="2148568672" sldId="594"/>
            <ac:picMk id="26" creationId="{CEDD8736-C2FB-4092-973E-ED932F61F82A}"/>
          </ac:picMkLst>
        </pc:picChg>
        <pc:picChg chg="add mod">
          <ac:chgData name="Tang, Shuaiqi" userId="89d13209-5e2a-4550-8809-ffc1b4970ff1" providerId="ADAL" clId="{5F427D66-1595-4333-89E5-E093CDD70BA5}" dt="2020-07-07T03:55:47.689" v="3075" actId="1076"/>
          <ac:picMkLst>
            <pc:docMk/>
            <pc:sldMk cId="2148568672" sldId="594"/>
            <ac:picMk id="27" creationId="{4DA854E8-6AF6-4F8B-A79F-B4EABDBE2BAD}"/>
          </ac:picMkLst>
        </pc:picChg>
        <pc:cxnChg chg="add mod">
          <ac:chgData name="Tang, Shuaiqi" userId="89d13209-5e2a-4550-8809-ffc1b4970ff1" providerId="ADAL" clId="{5F427D66-1595-4333-89E5-E093CDD70BA5}" dt="2020-07-07T03:57:15.994" v="3100" actId="1582"/>
          <ac:cxnSpMkLst>
            <pc:docMk/>
            <pc:sldMk cId="2148568672" sldId="594"/>
            <ac:cxnSpMk id="31" creationId="{1BF3166F-AC2E-47D8-AAEE-AB4C086503C7}"/>
          </ac:cxnSpMkLst>
        </pc:cxnChg>
        <pc:cxnChg chg="add mod">
          <ac:chgData name="Tang, Shuaiqi" userId="89d13209-5e2a-4550-8809-ffc1b4970ff1" providerId="ADAL" clId="{5F427D66-1595-4333-89E5-E093CDD70BA5}" dt="2020-07-07T03:57:52.400" v="3108" actId="1036"/>
          <ac:cxnSpMkLst>
            <pc:docMk/>
            <pc:sldMk cId="2148568672" sldId="594"/>
            <ac:cxnSpMk id="36" creationId="{EBEB3F4C-7EA7-4ED8-9866-21A277A3E163}"/>
          </ac:cxnSpMkLst>
        </pc:cxnChg>
        <pc:cxnChg chg="add mod">
          <ac:chgData name="Tang, Shuaiqi" userId="89d13209-5e2a-4550-8809-ffc1b4970ff1" providerId="ADAL" clId="{5F427D66-1595-4333-89E5-E093CDD70BA5}" dt="2020-07-07T03:58:28.816" v="3118" actId="1038"/>
          <ac:cxnSpMkLst>
            <pc:docMk/>
            <pc:sldMk cId="2148568672" sldId="594"/>
            <ac:cxnSpMk id="40" creationId="{6B323458-656E-4FC5-8F9E-924A59084632}"/>
          </ac:cxnSpMkLst>
        </pc:cxnChg>
      </pc:sldChg>
      <pc:sldChg chg="delSp modSp new del mod">
        <pc:chgData name="Tang, Shuaiqi" userId="89d13209-5e2a-4550-8809-ffc1b4970ff1" providerId="ADAL" clId="{5F427D66-1595-4333-89E5-E093CDD70BA5}" dt="2020-07-07T04:08:50.383" v="3629" actId="47"/>
        <pc:sldMkLst>
          <pc:docMk/>
          <pc:sldMk cId="2662771136" sldId="595"/>
        </pc:sldMkLst>
        <pc:spChg chg="mod">
          <ac:chgData name="Tang, Shuaiqi" userId="89d13209-5e2a-4550-8809-ffc1b4970ff1" providerId="ADAL" clId="{5F427D66-1595-4333-89E5-E093CDD70BA5}" dt="2020-07-07T04:00:49.249" v="3163" actId="20577"/>
          <ac:spMkLst>
            <pc:docMk/>
            <pc:sldMk cId="2662771136" sldId="595"/>
            <ac:spMk id="2" creationId="{A49C5689-923C-46C9-940E-CB12D55B8976}"/>
          </ac:spMkLst>
        </pc:spChg>
        <pc:spChg chg="del">
          <ac:chgData name="Tang, Shuaiqi" userId="89d13209-5e2a-4550-8809-ffc1b4970ff1" providerId="ADAL" clId="{5F427D66-1595-4333-89E5-E093CDD70BA5}" dt="2020-07-07T03:59:00.031" v="3120" actId="478"/>
          <ac:spMkLst>
            <pc:docMk/>
            <pc:sldMk cId="2662771136" sldId="595"/>
            <ac:spMk id="3" creationId="{C19BFA4C-AF37-45CF-9397-4AD98811DCCE}"/>
          </ac:spMkLst>
        </pc:spChg>
      </pc:sldChg>
      <pc:sldChg chg="addSp delSp modSp add mod ord">
        <pc:chgData name="Tang, Shuaiqi" userId="89d13209-5e2a-4550-8809-ffc1b4970ff1" providerId="ADAL" clId="{5F427D66-1595-4333-89E5-E093CDD70BA5}" dt="2020-07-07T19:36:28.559" v="4234" actId="1076"/>
        <pc:sldMkLst>
          <pc:docMk/>
          <pc:sldMk cId="2269976650" sldId="596"/>
        </pc:sldMkLst>
        <pc:spChg chg="add mod">
          <ac:chgData name="Tang, Shuaiqi" userId="89d13209-5e2a-4550-8809-ffc1b4970ff1" providerId="ADAL" clId="{5F427D66-1595-4333-89E5-E093CDD70BA5}" dt="2020-07-07T03:59:35.560" v="3156" actId="20577"/>
          <ac:spMkLst>
            <pc:docMk/>
            <pc:sldMk cId="2269976650" sldId="596"/>
            <ac:spMk id="25" creationId="{02CA59C9-850C-49E9-AF7F-2AC6C78F5359}"/>
          </ac:spMkLst>
        </pc:spChg>
        <pc:spChg chg="add del mod">
          <ac:chgData name="Tang, Shuaiqi" userId="89d13209-5e2a-4550-8809-ffc1b4970ff1" providerId="ADAL" clId="{5F427D66-1595-4333-89E5-E093CDD70BA5}" dt="2020-07-07T19:36:06.893" v="4224"/>
          <ac:spMkLst>
            <pc:docMk/>
            <pc:sldMk cId="2269976650" sldId="596"/>
            <ac:spMk id="37" creationId="{0734D770-6000-4F9D-8ADB-FCB0391AD8B2}"/>
          </ac:spMkLst>
        </pc:spChg>
        <pc:spChg chg="add mod">
          <ac:chgData name="Tang, Shuaiqi" userId="89d13209-5e2a-4550-8809-ffc1b4970ff1" providerId="ADAL" clId="{5F427D66-1595-4333-89E5-E093CDD70BA5}" dt="2020-07-07T19:36:28.559" v="4234" actId="1076"/>
          <ac:spMkLst>
            <pc:docMk/>
            <pc:sldMk cId="2269976650" sldId="596"/>
            <ac:spMk id="39" creationId="{1AFA2F9B-D117-4926-9DA6-8491F934D525}"/>
          </ac:spMkLst>
        </pc:spChg>
        <pc:grpChg chg="mod">
          <ac:chgData name="Tang, Shuaiqi" userId="89d13209-5e2a-4550-8809-ffc1b4970ff1" providerId="ADAL" clId="{5F427D66-1595-4333-89E5-E093CDD70BA5}" dt="2020-07-07T03:59:10.481" v="3124" actId="1076"/>
          <ac:grpSpMkLst>
            <pc:docMk/>
            <pc:sldMk cId="2269976650" sldId="596"/>
            <ac:grpSpMk id="48" creationId="{AE836BA6-E76E-4ABE-8A70-4E113724B745}"/>
          </ac:grpSpMkLst>
        </pc:grpChg>
        <pc:picChg chg="mod">
          <ac:chgData name="Tang, Shuaiqi" userId="89d13209-5e2a-4550-8809-ffc1b4970ff1" providerId="ADAL" clId="{5F427D66-1595-4333-89E5-E093CDD70BA5}" dt="2020-07-07T03:59:10.481" v="3124" actId="1076"/>
          <ac:picMkLst>
            <pc:docMk/>
            <pc:sldMk cId="2269976650" sldId="596"/>
            <ac:picMk id="3" creationId="{1704AC3E-D8BF-4EC8-9493-4E3AABB02C04}"/>
          </ac:picMkLst>
        </pc:picChg>
        <pc:picChg chg="mod">
          <ac:chgData name="Tang, Shuaiqi" userId="89d13209-5e2a-4550-8809-ffc1b4970ff1" providerId="ADAL" clId="{5F427D66-1595-4333-89E5-E093CDD70BA5}" dt="2020-07-07T03:59:10.481" v="3124" actId="1076"/>
          <ac:picMkLst>
            <pc:docMk/>
            <pc:sldMk cId="2269976650" sldId="596"/>
            <ac:picMk id="7" creationId="{A04BDFCD-CE5A-4478-A01F-E7970B031D8C}"/>
          </ac:picMkLst>
        </pc:picChg>
        <pc:picChg chg="mod">
          <ac:chgData name="Tang, Shuaiqi" userId="89d13209-5e2a-4550-8809-ffc1b4970ff1" providerId="ADAL" clId="{5F427D66-1595-4333-89E5-E093CDD70BA5}" dt="2020-07-07T03:59:18.355" v="3126" actId="1076"/>
          <ac:picMkLst>
            <pc:docMk/>
            <pc:sldMk cId="2269976650" sldId="596"/>
            <ac:picMk id="10" creationId="{B01FB671-BA50-42C4-BF6D-D03908A9A401}"/>
          </ac:picMkLst>
        </pc:picChg>
        <pc:picChg chg="mod">
          <ac:chgData name="Tang, Shuaiqi" userId="89d13209-5e2a-4550-8809-ffc1b4970ff1" providerId="ADAL" clId="{5F427D66-1595-4333-89E5-E093CDD70BA5}" dt="2020-07-07T03:59:10.481" v="3124" actId="1076"/>
          <ac:picMkLst>
            <pc:docMk/>
            <pc:sldMk cId="2269976650" sldId="596"/>
            <ac:picMk id="12" creationId="{260A72CC-3994-4956-8940-E45BBC698B0B}"/>
          </ac:picMkLst>
        </pc:picChg>
        <pc:picChg chg="mod">
          <ac:chgData name="Tang, Shuaiqi" userId="89d13209-5e2a-4550-8809-ffc1b4970ff1" providerId="ADAL" clId="{5F427D66-1595-4333-89E5-E093CDD70BA5}" dt="2020-07-07T03:59:10.481" v="3124" actId="1076"/>
          <ac:picMkLst>
            <pc:docMk/>
            <pc:sldMk cId="2269976650" sldId="596"/>
            <ac:picMk id="14" creationId="{27AC4891-8703-4F72-95A3-D42E4A3C931C}"/>
          </ac:picMkLst>
        </pc:picChg>
        <pc:picChg chg="mod">
          <ac:chgData name="Tang, Shuaiqi" userId="89d13209-5e2a-4550-8809-ffc1b4970ff1" providerId="ADAL" clId="{5F427D66-1595-4333-89E5-E093CDD70BA5}" dt="2020-07-07T03:59:10.481" v="3124" actId="1076"/>
          <ac:picMkLst>
            <pc:docMk/>
            <pc:sldMk cId="2269976650" sldId="596"/>
            <ac:picMk id="18" creationId="{4EA32035-B3C3-493D-BF96-61066927494D}"/>
          </ac:picMkLst>
        </pc:picChg>
        <pc:picChg chg="mod">
          <ac:chgData name="Tang, Shuaiqi" userId="89d13209-5e2a-4550-8809-ffc1b4970ff1" providerId="ADAL" clId="{5F427D66-1595-4333-89E5-E093CDD70BA5}" dt="2020-07-07T03:59:10.481" v="3124" actId="1076"/>
          <ac:picMkLst>
            <pc:docMk/>
            <pc:sldMk cId="2269976650" sldId="596"/>
            <ac:picMk id="22" creationId="{0A4CDB03-B413-429C-8DBC-3964DA393CCC}"/>
          </ac:picMkLst>
        </pc:picChg>
        <pc:picChg chg="mod">
          <ac:chgData name="Tang, Shuaiqi" userId="89d13209-5e2a-4550-8809-ffc1b4970ff1" providerId="ADAL" clId="{5F427D66-1595-4333-89E5-E093CDD70BA5}" dt="2020-07-07T03:59:10.481" v="3124" actId="1076"/>
          <ac:picMkLst>
            <pc:docMk/>
            <pc:sldMk cId="2269976650" sldId="596"/>
            <ac:picMk id="38" creationId="{906816FF-8600-452C-A563-95C637C98B44}"/>
          </ac:picMkLst>
        </pc:picChg>
        <pc:picChg chg="mod">
          <ac:chgData name="Tang, Shuaiqi" userId="89d13209-5e2a-4550-8809-ffc1b4970ff1" providerId="ADAL" clId="{5F427D66-1595-4333-89E5-E093CDD70BA5}" dt="2020-07-07T03:59:10.481" v="3124" actId="1076"/>
          <ac:picMkLst>
            <pc:docMk/>
            <pc:sldMk cId="2269976650" sldId="596"/>
            <ac:picMk id="40" creationId="{1C21AED9-B6E5-4D77-B422-E4A79C9FE266}"/>
          </ac:picMkLst>
        </pc:picChg>
        <pc:picChg chg="mod">
          <ac:chgData name="Tang, Shuaiqi" userId="89d13209-5e2a-4550-8809-ffc1b4970ff1" providerId="ADAL" clId="{5F427D66-1595-4333-89E5-E093CDD70BA5}" dt="2020-07-07T03:59:10.481" v="3124" actId="1076"/>
          <ac:picMkLst>
            <pc:docMk/>
            <pc:sldMk cId="2269976650" sldId="596"/>
            <ac:picMk id="42" creationId="{BFC69553-CBF0-4B15-8273-2B75138BA384}"/>
          </ac:picMkLst>
        </pc:picChg>
        <pc:picChg chg="mod">
          <ac:chgData name="Tang, Shuaiqi" userId="89d13209-5e2a-4550-8809-ffc1b4970ff1" providerId="ADAL" clId="{5F427D66-1595-4333-89E5-E093CDD70BA5}" dt="2020-07-07T03:59:10.481" v="3124" actId="1076"/>
          <ac:picMkLst>
            <pc:docMk/>
            <pc:sldMk cId="2269976650" sldId="596"/>
            <ac:picMk id="44" creationId="{3CB64ADC-C4D9-48F1-9940-78541DDED6FB}"/>
          </ac:picMkLst>
        </pc:picChg>
      </pc:sldChg>
      <pc:sldChg chg="addSp modSp new mod">
        <pc:chgData name="Tang, Shuaiqi" userId="89d13209-5e2a-4550-8809-ffc1b4970ff1" providerId="ADAL" clId="{5F427D66-1595-4333-89E5-E093CDD70BA5}" dt="2020-07-07T19:36:11.539" v="4225"/>
        <pc:sldMkLst>
          <pc:docMk/>
          <pc:sldMk cId="1851980166" sldId="597"/>
        </pc:sldMkLst>
        <pc:spChg chg="mod">
          <ac:chgData name="Tang, Shuaiqi" userId="89d13209-5e2a-4550-8809-ffc1b4970ff1" providerId="ADAL" clId="{5F427D66-1595-4333-89E5-E093CDD70BA5}" dt="2020-07-07T04:01:05.120" v="3171" actId="20577"/>
          <ac:spMkLst>
            <pc:docMk/>
            <pc:sldMk cId="1851980166" sldId="597"/>
            <ac:spMk id="2" creationId="{3D05BD65-DF50-4FA3-B2BD-D0F1FC445948}"/>
          </ac:spMkLst>
        </pc:spChg>
        <pc:spChg chg="mod">
          <ac:chgData name="Tang, Shuaiqi" userId="89d13209-5e2a-4550-8809-ffc1b4970ff1" providerId="ADAL" clId="{5F427D66-1595-4333-89E5-E093CDD70BA5}" dt="2020-07-07T04:08:06.471" v="3627" actId="1076"/>
          <ac:spMkLst>
            <pc:docMk/>
            <pc:sldMk cId="1851980166" sldId="597"/>
            <ac:spMk id="3" creationId="{F4E46500-C409-4DDE-BB3C-1EBBAE81BBD3}"/>
          </ac:spMkLst>
        </pc:spChg>
        <pc:spChg chg="add mod">
          <ac:chgData name="Tang, Shuaiqi" userId="89d13209-5e2a-4550-8809-ffc1b4970ff1" providerId="ADAL" clId="{5F427D66-1595-4333-89E5-E093CDD70BA5}" dt="2020-07-07T19:36:11.539" v="4225"/>
          <ac:spMkLst>
            <pc:docMk/>
            <pc:sldMk cId="1851980166" sldId="597"/>
            <ac:spMk id="4" creationId="{888B265F-4B68-4BFF-AEAE-81A6CCE7C273}"/>
          </ac:spMkLst>
        </pc:spChg>
      </pc:sldChg>
      <pc:sldChg chg="addSp delSp modSp new mod">
        <pc:chgData name="Tang, Shuaiqi" userId="89d13209-5e2a-4550-8809-ffc1b4970ff1" providerId="ADAL" clId="{5F427D66-1595-4333-89E5-E093CDD70BA5}" dt="2020-07-07T18:59:11.750" v="4184" actId="1076"/>
        <pc:sldMkLst>
          <pc:docMk/>
          <pc:sldMk cId="663921545" sldId="598"/>
        </pc:sldMkLst>
        <pc:spChg chg="mod">
          <ac:chgData name="Tang, Shuaiqi" userId="89d13209-5e2a-4550-8809-ffc1b4970ff1" providerId="ADAL" clId="{5F427D66-1595-4333-89E5-E093CDD70BA5}" dt="2020-07-07T04:24:11.124" v="3935" actId="20577"/>
          <ac:spMkLst>
            <pc:docMk/>
            <pc:sldMk cId="663921545" sldId="598"/>
            <ac:spMk id="2" creationId="{4B78FD04-F853-435B-A37C-4648B220710D}"/>
          </ac:spMkLst>
        </pc:spChg>
        <pc:spChg chg="del">
          <ac:chgData name="Tang, Shuaiqi" userId="89d13209-5e2a-4550-8809-ffc1b4970ff1" providerId="ADAL" clId="{5F427D66-1595-4333-89E5-E093CDD70BA5}" dt="2020-07-07T04:25:22.626" v="3936" actId="478"/>
          <ac:spMkLst>
            <pc:docMk/>
            <pc:sldMk cId="663921545" sldId="598"/>
            <ac:spMk id="3" creationId="{E0711752-F57B-4276-A210-0107A1C72B87}"/>
          </ac:spMkLst>
        </pc:spChg>
        <pc:spChg chg="add mod">
          <ac:chgData name="Tang, Shuaiqi" userId="89d13209-5e2a-4550-8809-ffc1b4970ff1" providerId="ADAL" clId="{5F427D66-1595-4333-89E5-E093CDD70BA5}" dt="2020-07-07T18:59:11.750" v="4184" actId="1076"/>
          <ac:spMkLst>
            <pc:docMk/>
            <pc:sldMk cId="663921545" sldId="598"/>
            <ac:spMk id="8" creationId="{F84E8CA8-3232-4E23-AFB8-DF31F9F44701}"/>
          </ac:spMkLst>
        </pc:spChg>
        <pc:picChg chg="add mod ord">
          <ac:chgData name="Tang, Shuaiqi" userId="89d13209-5e2a-4550-8809-ffc1b4970ff1" providerId="ADAL" clId="{5F427D66-1595-4333-89E5-E093CDD70BA5}" dt="2020-07-07T18:59:05.518" v="4183" actId="1076"/>
          <ac:picMkLst>
            <pc:docMk/>
            <pc:sldMk cId="663921545" sldId="598"/>
            <ac:picMk id="4" creationId="{1FF44C6C-7350-4190-B5B0-DC49C9DEB850}"/>
          </ac:picMkLst>
        </pc:picChg>
        <pc:picChg chg="add mod">
          <ac:chgData name="Tang, Shuaiqi" userId="89d13209-5e2a-4550-8809-ffc1b4970ff1" providerId="ADAL" clId="{5F427D66-1595-4333-89E5-E093CDD70BA5}" dt="2020-07-07T04:26:29.341" v="3941" actId="1076"/>
          <ac:picMkLst>
            <pc:docMk/>
            <pc:sldMk cId="663921545" sldId="598"/>
            <ac:picMk id="5" creationId="{6BEF14C4-80B6-4FA7-9853-9C96802E610A}"/>
          </ac:picMkLst>
        </pc:picChg>
        <pc:picChg chg="add mod">
          <ac:chgData name="Tang, Shuaiqi" userId="89d13209-5e2a-4550-8809-ffc1b4970ff1" providerId="ADAL" clId="{5F427D66-1595-4333-89E5-E093CDD70BA5}" dt="2020-07-07T04:29:27.734" v="3978" actId="1076"/>
          <ac:picMkLst>
            <pc:docMk/>
            <pc:sldMk cId="663921545" sldId="598"/>
            <ac:picMk id="7" creationId="{4DA38DC5-2321-4EA1-941B-D670ED1A74E2}"/>
          </ac:picMkLst>
        </pc:picChg>
      </pc:sldChg>
      <pc:sldChg chg="addSp delSp modSp new mod">
        <pc:chgData name="Tang, Shuaiqi" userId="89d13209-5e2a-4550-8809-ffc1b4970ff1" providerId="ADAL" clId="{5F427D66-1595-4333-89E5-E093CDD70BA5}" dt="2020-07-07T04:37:05.684" v="3990"/>
        <pc:sldMkLst>
          <pc:docMk/>
          <pc:sldMk cId="174122015" sldId="599"/>
        </pc:sldMkLst>
        <pc:spChg chg="mod">
          <ac:chgData name="Tang, Shuaiqi" userId="89d13209-5e2a-4550-8809-ffc1b4970ff1" providerId="ADAL" clId="{5F427D66-1595-4333-89E5-E093CDD70BA5}" dt="2020-07-07T04:37:04.475" v="3988" actId="20577"/>
          <ac:spMkLst>
            <pc:docMk/>
            <pc:sldMk cId="174122015" sldId="599"/>
            <ac:spMk id="2" creationId="{F4356D43-DB55-4D28-A447-704741260939}"/>
          </ac:spMkLst>
        </pc:spChg>
        <pc:spChg chg="del">
          <ac:chgData name="Tang, Shuaiqi" userId="89d13209-5e2a-4550-8809-ffc1b4970ff1" providerId="ADAL" clId="{5F427D66-1595-4333-89E5-E093CDD70BA5}" dt="2020-07-07T04:36:46.305" v="3981" actId="478"/>
          <ac:spMkLst>
            <pc:docMk/>
            <pc:sldMk cId="174122015" sldId="599"/>
            <ac:spMk id="3" creationId="{7C472311-BF10-4731-9D56-AC03B292E3FB}"/>
          </ac:spMkLst>
        </pc:spChg>
        <pc:spChg chg="add mod">
          <ac:chgData name="Tang, Shuaiqi" userId="89d13209-5e2a-4550-8809-ffc1b4970ff1" providerId="ADAL" clId="{5F427D66-1595-4333-89E5-E093CDD70BA5}" dt="2020-07-07T04:36:56.644" v="3984" actId="1076"/>
          <ac:spMkLst>
            <pc:docMk/>
            <pc:sldMk cId="174122015" sldId="599"/>
            <ac:spMk id="4" creationId="{B710F261-D0A0-474E-AB2B-4591B60DDE70}"/>
          </ac:spMkLst>
        </pc:spChg>
        <pc:spChg chg="add mod">
          <ac:chgData name="Tang, Shuaiqi" userId="89d13209-5e2a-4550-8809-ffc1b4970ff1" providerId="ADAL" clId="{5F427D66-1595-4333-89E5-E093CDD70BA5}" dt="2020-07-07T04:36:59.475" v="3985" actId="1076"/>
          <ac:spMkLst>
            <pc:docMk/>
            <pc:sldMk cId="174122015" sldId="599"/>
            <ac:spMk id="5" creationId="{6DF35A2F-19B4-4350-B3E0-E10554D4C2CC}"/>
          </ac:spMkLst>
        </pc:spChg>
        <pc:spChg chg="add del mod">
          <ac:chgData name="Tang, Shuaiqi" userId="89d13209-5e2a-4550-8809-ffc1b4970ff1" providerId="ADAL" clId="{5F427D66-1595-4333-89E5-E093CDD70BA5}" dt="2020-07-07T04:37:05.684" v="3990"/>
          <ac:spMkLst>
            <pc:docMk/>
            <pc:sldMk cId="174122015" sldId="599"/>
            <ac:spMk id="6" creationId="{BEDCC8E8-FE7D-4DAF-A38D-27131E30A004}"/>
          </ac:spMkLst>
        </pc:spChg>
        <pc:grpChg chg="add mod">
          <ac:chgData name="Tang, Shuaiqi" userId="89d13209-5e2a-4550-8809-ffc1b4970ff1" providerId="ADAL" clId="{5F427D66-1595-4333-89E5-E093CDD70BA5}" dt="2020-07-07T04:36:46.597" v="3982"/>
          <ac:grpSpMkLst>
            <pc:docMk/>
            <pc:sldMk cId="174122015" sldId="599"/>
            <ac:grpSpMk id="7" creationId="{56527371-B5DF-4537-87A2-5513AC4D418D}"/>
          </ac:grpSpMkLst>
        </pc:grpChg>
        <pc:picChg chg="mod">
          <ac:chgData name="Tang, Shuaiqi" userId="89d13209-5e2a-4550-8809-ffc1b4970ff1" providerId="ADAL" clId="{5F427D66-1595-4333-89E5-E093CDD70BA5}" dt="2020-07-07T04:36:46.597" v="3982"/>
          <ac:picMkLst>
            <pc:docMk/>
            <pc:sldMk cId="174122015" sldId="599"/>
            <ac:picMk id="8" creationId="{79AB486C-41C9-45D0-914C-D4CD5D8ECEB2}"/>
          </ac:picMkLst>
        </pc:picChg>
        <pc:picChg chg="mod">
          <ac:chgData name="Tang, Shuaiqi" userId="89d13209-5e2a-4550-8809-ffc1b4970ff1" providerId="ADAL" clId="{5F427D66-1595-4333-89E5-E093CDD70BA5}" dt="2020-07-07T04:36:46.597" v="3982"/>
          <ac:picMkLst>
            <pc:docMk/>
            <pc:sldMk cId="174122015" sldId="599"/>
            <ac:picMk id="9" creationId="{ABDD36F6-A3D9-48FF-988B-B8A6E01922D1}"/>
          </ac:picMkLst>
        </pc:picChg>
        <pc:picChg chg="mod">
          <ac:chgData name="Tang, Shuaiqi" userId="89d13209-5e2a-4550-8809-ffc1b4970ff1" providerId="ADAL" clId="{5F427D66-1595-4333-89E5-E093CDD70BA5}" dt="2020-07-07T04:36:46.597" v="3982"/>
          <ac:picMkLst>
            <pc:docMk/>
            <pc:sldMk cId="174122015" sldId="599"/>
            <ac:picMk id="10" creationId="{614B726B-27CB-473A-8D0C-C83B1783380F}"/>
          </ac:picMkLst>
        </pc:picChg>
        <pc:picChg chg="mod">
          <ac:chgData name="Tang, Shuaiqi" userId="89d13209-5e2a-4550-8809-ffc1b4970ff1" providerId="ADAL" clId="{5F427D66-1595-4333-89E5-E093CDD70BA5}" dt="2020-07-07T04:36:46.597" v="3982"/>
          <ac:picMkLst>
            <pc:docMk/>
            <pc:sldMk cId="174122015" sldId="599"/>
            <ac:picMk id="11" creationId="{34E9FB5D-1152-4A91-BE3E-D66BE7CB018B}"/>
          </ac:picMkLst>
        </pc:picChg>
        <pc:picChg chg="mod">
          <ac:chgData name="Tang, Shuaiqi" userId="89d13209-5e2a-4550-8809-ffc1b4970ff1" providerId="ADAL" clId="{5F427D66-1595-4333-89E5-E093CDD70BA5}" dt="2020-07-07T04:36:46.597" v="3982"/>
          <ac:picMkLst>
            <pc:docMk/>
            <pc:sldMk cId="174122015" sldId="599"/>
            <ac:picMk id="12" creationId="{4680E996-B49B-4A2D-93AD-DEBF0578F9D5}"/>
          </ac:picMkLst>
        </pc:picChg>
      </pc:sldChg>
      <pc:sldChg chg="addSp delSp modSp new mod">
        <pc:chgData name="Tang, Shuaiqi" userId="89d13209-5e2a-4550-8809-ffc1b4970ff1" providerId="ADAL" clId="{5F427D66-1595-4333-89E5-E093CDD70BA5}" dt="2020-07-07T19:42:19.867" v="4325" actId="20577"/>
        <pc:sldMkLst>
          <pc:docMk/>
          <pc:sldMk cId="4190171491" sldId="600"/>
        </pc:sldMkLst>
        <pc:spChg chg="mod">
          <ac:chgData name="Tang, Shuaiqi" userId="89d13209-5e2a-4550-8809-ffc1b4970ff1" providerId="ADAL" clId="{5F427D66-1595-4333-89E5-E093CDD70BA5}" dt="2020-07-07T04:39:51.017" v="4006"/>
          <ac:spMkLst>
            <pc:docMk/>
            <pc:sldMk cId="4190171491" sldId="600"/>
            <ac:spMk id="2" creationId="{0587139F-73BF-4BEF-842E-9453C72B26F7}"/>
          </ac:spMkLst>
        </pc:spChg>
        <pc:spChg chg="del">
          <ac:chgData name="Tang, Shuaiqi" userId="89d13209-5e2a-4550-8809-ffc1b4970ff1" providerId="ADAL" clId="{5F427D66-1595-4333-89E5-E093CDD70BA5}" dt="2020-07-07T04:39:53.833" v="4007" actId="478"/>
          <ac:spMkLst>
            <pc:docMk/>
            <pc:sldMk cId="4190171491" sldId="600"/>
            <ac:spMk id="3" creationId="{B94F95C0-E031-4974-9115-CAACA1B2D8D4}"/>
          </ac:spMkLst>
        </pc:spChg>
        <pc:spChg chg="mod">
          <ac:chgData name="Tang, Shuaiqi" userId="89d13209-5e2a-4550-8809-ffc1b4970ff1" providerId="ADAL" clId="{5F427D66-1595-4333-89E5-E093CDD70BA5}" dt="2020-07-07T19:42:19.867" v="4325" actId="20577"/>
          <ac:spMkLst>
            <pc:docMk/>
            <pc:sldMk cId="4190171491" sldId="600"/>
            <ac:spMk id="8" creationId="{770B948A-42D9-427F-9BA2-5DA5C5F7E364}"/>
          </ac:spMkLst>
        </pc:spChg>
        <pc:picChg chg="add mod">
          <ac:chgData name="Tang, Shuaiqi" userId="89d13209-5e2a-4550-8809-ffc1b4970ff1" providerId="ADAL" clId="{5F427D66-1595-4333-89E5-E093CDD70BA5}" dt="2020-07-07T19:40:10.428" v="4240" actId="1076"/>
          <ac:picMkLst>
            <pc:docMk/>
            <pc:sldMk cId="4190171491" sldId="600"/>
            <ac:picMk id="4" creationId="{B93AF085-FE11-4585-A977-782684F08E54}"/>
          </ac:picMkLst>
        </pc:picChg>
        <pc:picChg chg="add mod">
          <ac:chgData name="Tang, Shuaiqi" userId="89d13209-5e2a-4550-8809-ffc1b4970ff1" providerId="ADAL" clId="{5F427D66-1595-4333-89E5-E093CDD70BA5}" dt="2020-07-07T19:40:10.428" v="4240" actId="1076"/>
          <ac:picMkLst>
            <pc:docMk/>
            <pc:sldMk cId="4190171491" sldId="600"/>
            <ac:picMk id="5" creationId="{3CA17831-1708-47A4-99CE-2893046CB365}"/>
          </ac:picMkLst>
        </pc:picChg>
        <pc:picChg chg="add mod">
          <ac:chgData name="Tang, Shuaiqi" userId="89d13209-5e2a-4550-8809-ffc1b4970ff1" providerId="ADAL" clId="{5F427D66-1595-4333-89E5-E093CDD70BA5}" dt="2020-07-07T19:40:10.428" v="4240" actId="1076"/>
          <ac:picMkLst>
            <pc:docMk/>
            <pc:sldMk cId="4190171491" sldId="600"/>
            <ac:picMk id="6" creationId="{16BBDAEF-F59C-4F61-B142-2244A12E0E01}"/>
          </ac:picMkLst>
        </pc:picChg>
        <pc:picChg chg="add mod">
          <ac:chgData name="Tang, Shuaiqi" userId="89d13209-5e2a-4550-8809-ffc1b4970ff1" providerId="ADAL" clId="{5F427D66-1595-4333-89E5-E093CDD70BA5}" dt="2020-07-07T19:40:10.428" v="4240" actId="1076"/>
          <ac:picMkLst>
            <pc:docMk/>
            <pc:sldMk cId="4190171491" sldId="600"/>
            <ac:picMk id="7" creationId="{39A47EC0-549A-42EF-93A5-67A040EB4F1B}"/>
          </ac:picMkLst>
        </pc:picChg>
      </pc:sldChg>
      <pc:sldChg chg="addSp delSp modSp new mod">
        <pc:chgData name="Tang, Shuaiqi" userId="89d13209-5e2a-4550-8809-ffc1b4970ff1" providerId="ADAL" clId="{5F427D66-1595-4333-89E5-E093CDD70BA5}" dt="2020-07-07T04:45:16.049" v="4060" actId="1038"/>
        <pc:sldMkLst>
          <pc:docMk/>
          <pc:sldMk cId="1145652364" sldId="601"/>
        </pc:sldMkLst>
        <pc:spChg chg="mod">
          <ac:chgData name="Tang, Shuaiqi" userId="89d13209-5e2a-4550-8809-ffc1b4970ff1" providerId="ADAL" clId="{5F427D66-1595-4333-89E5-E093CDD70BA5}" dt="2020-07-07T04:44:06.266" v="4042"/>
          <ac:spMkLst>
            <pc:docMk/>
            <pc:sldMk cId="1145652364" sldId="601"/>
            <ac:spMk id="2" creationId="{2344FF0D-F413-4B2A-85CA-88E4FC268E37}"/>
          </ac:spMkLst>
        </pc:spChg>
        <pc:spChg chg="del">
          <ac:chgData name="Tang, Shuaiqi" userId="89d13209-5e2a-4550-8809-ffc1b4970ff1" providerId="ADAL" clId="{5F427D66-1595-4333-89E5-E093CDD70BA5}" dt="2020-07-07T04:44:28.697" v="4043" actId="478"/>
          <ac:spMkLst>
            <pc:docMk/>
            <pc:sldMk cId="1145652364" sldId="601"/>
            <ac:spMk id="3" creationId="{46A28BCF-5974-4606-AE0C-110AC87A099F}"/>
          </ac:spMkLst>
        </pc:spChg>
        <pc:picChg chg="add mod">
          <ac:chgData name="Tang, Shuaiqi" userId="89d13209-5e2a-4550-8809-ffc1b4970ff1" providerId="ADAL" clId="{5F427D66-1595-4333-89E5-E093CDD70BA5}" dt="2020-07-07T04:45:16.049" v="4060" actId="1038"/>
          <ac:picMkLst>
            <pc:docMk/>
            <pc:sldMk cId="1145652364" sldId="601"/>
            <ac:picMk id="4" creationId="{2126DE95-2250-40BE-92FD-3F2659A44DE9}"/>
          </ac:picMkLst>
        </pc:picChg>
        <pc:picChg chg="add mod">
          <ac:chgData name="Tang, Shuaiqi" userId="89d13209-5e2a-4550-8809-ffc1b4970ff1" providerId="ADAL" clId="{5F427D66-1595-4333-89E5-E093CDD70BA5}" dt="2020-07-07T04:44:44.810" v="4051" actId="1076"/>
          <ac:picMkLst>
            <pc:docMk/>
            <pc:sldMk cId="1145652364" sldId="601"/>
            <ac:picMk id="5" creationId="{90D19C9B-EDAB-4D1D-AA79-FB133B957BAA}"/>
          </ac:picMkLst>
        </pc:picChg>
        <pc:picChg chg="add mod">
          <ac:chgData name="Tang, Shuaiqi" userId="89d13209-5e2a-4550-8809-ffc1b4970ff1" providerId="ADAL" clId="{5F427D66-1595-4333-89E5-E093CDD70BA5}" dt="2020-07-07T04:44:43.164" v="4050" actId="1076"/>
          <ac:picMkLst>
            <pc:docMk/>
            <pc:sldMk cId="1145652364" sldId="601"/>
            <ac:picMk id="6" creationId="{11785B03-1C31-49AF-994A-FE4A37F577BC}"/>
          </ac:picMkLst>
        </pc:picChg>
        <pc:picChg chg="add mod">
          <ac:chgData name="Tang, Shuaiqi" userId="89d13209-5e2a-4550-8809-ffc1b4970ff1" providerId="ADAL" clId="{5F427D66-1595-4333-89E5-E093CDD70BA5}" dt="2020-07-07T04:45:16.049" v="4060" actId="1038"/>
          <ac:picMkLst>
            <pc:docMk/>
            <pc:sldMk cId="1145652364" sldId="601"/>
            <ac:picMk id="7" creationId="{F040B1DC-8947-4166-868C-25EA1567E753}"/>
          </ac:picMkLst>
        </pc:picChg>
        <pc:picChg chg="add mod">
          <ac:chgData name="Tang, Shuaiqi" userId="89d13209-5e2a-4550-8809-ffc1b4970ff1" providerId="ADAL" clId="{5F427D66-1595-4333-89E5-E093CDD70BA5}" dt="2020-07-07T04:44:34.242" v="4046" actId="1076"/>
          <ac:picMkLst>
            <pc:docMk/>
            <pc:sldMk cId="1145652364" sldId="601"/>
            <ac:picMk id="8" creationId="{ED051B06-EB96-43D1-A49D-BAF02EFCEFA9}"/>
          </ac:picMkLst>
        </pc:picChg>
        <pc:picChg chg="add mod">
          <ac:chgData name="Tang, Shuaiqi" userId="89d13209-5e2a-4550-8809-ffc1b4970ff1" providerId="ADAL" clId="{5F427D66-1595-4333-89E5-E093CDD70BA5}" dt="2020-07-07T04:45:16.049" v="4060" actId="1038"/>
          <ac:picMkLst>
            <pc:docMk/>
            <pc:sldMk cId="1145652364" sldId="601"/>
            <ac:picMk id="9" creationId="{6F474781-5885-45E3-A013-FB3ADDB39154}"/>
          </ac:picMkLst>
        </pc:picChg>
        <pc:picChg chg="add mod">
          <ac:chgData name="Tang, Shuaiqi" userId="89d13209-5e2a-4550-8809-ffc1b4970ff1" providerId="ADAL" clId="{5F427D66-1595-4333-89E5-E093CDD70BA5}" dt="2020-07-07T04:44:41.871" v="4049" actId="1076"/>
          <ac:picMkLst>
            <pc:docMk/>
            <pc:sldMk cId="1145652364" sldId="601"/>
            <ac:picMk id="10" creationId="{84120BC9-F137-49BE-8997-95C5BC86D529}"/>
          </ac:picMkLst>
        </pc:picChg>
      </pc:sldChg>
      <pc:sldChg chg="addSp delSp modSp new mod">
        <pc:chgData name="Tang, Shuaiqi" userId="89d13209-5e2a-4550-8809-ffc1b4970ff1" providerId="ADAL" clId="{5F427D66-1595-4333-89E5-E093CDD70BA5}" dt="2020-07-07T19:51:11.347" v="4587" actId="1076"/>
        <pc:sldMkLst>
          <pc:docMk/>
          <pc:sldMk cId="1638559131" sldId="603"/>
        </pc:sldMkLst>
        <pc:spChg chg="mod">
          <ac:chgData name="Tang, Shuaiqi" userId="89d13209-5e2a-4550-8809-ffc1b4970ff1" providerId="ADAL" clId="{5F427D66-1595-4333-89E5-E093CDD70BA5}" dt="2020-07-07T19:47:25.177" v="4433" actId="20577"/>
          <ac:spMkLst>
            <pc:docMk/>
            <pc:sldMk cId="1638559131" sldId="603"/>
            <ac:spMk id="2" creationId="{F7D7A3EE-8BED-41AC-AE5F-93E9BA220138}"/>
          </ac:spMkLst>
        </pc:spChg>
        <pc:spChg chg="del">
          <ac:chgData name="Tang, Shuaiqi" userId="89d13209-5e2a-4550-8809-ffc1b4970ff1" providerId="ADAL" clId="{5F427D66-1595-4333-89E5-E093CDD70BA5}" dt="2020-07-07T19:47:38.376" v="4434" actId="478"/>
          <ac:spMkLst>
            <pc:docMk/>
            <pc:sldMk cId="1638559131" sldId="603"/>
            <ac:spMk id="3" creationId="{4FF12CB1-3673-422D-A4ED-233B3DE62826}"/>
          </ac:spMkLst>
        </pc:spChg>
        <pc:spChg chg="add mod ord">
          <ac:chgData name="Tang, Shuaiqi" userId="89d13209-5e2a-4550-8809-ffc1b4970ff1" providerId="ADAL" clId="{5F427D66-1595-4333-89E5-E093CDD70BA5}" dt="2020-07-07T19:49:34.028" v="4467" actId="1076"/>
          <ac:spMkLst>
            <pc:docMk/>
            <pc:sldMk cId="1638559131" sldId="603"/>
            <ac:spMk id="4" creationId="{2DC7D8DF-3B0E-43B0-A071-116BA2546C11}"/>
          </ac:spMkLst>
        </pc:spChg>
        <pc:spChg chg="add mod">
          <ac:chgData name="Tang, Shuaiqi" userId="89d13209-5e2a-4550-8809-ffc1b4970ff1" providerId="ADAL" clId="{5F427D66-1595-4333-89E5-E093CDD70BA5}" dt="2020-07-07T19:49:09.625" v="4462" actId="1036"/>
          <ac:spMkLst>
            <pc:docMk/>
            <pc:sldMk cId="1638559131" sldId="603"/>
            <ac:spMk id="8" creationId="{E3643132-AB19-45CB-B910-FA3B8840D094}"/>
          </ac:spMkLst>
        </pc:spChg>
        <pc:spChg chg="mod">
          <ac:chgData name="Tang, Shuaiqi" userId="89d13209-5e2a-4550-8809-ffc1b4970ff1" providerId="ADAL" clId="{5F427D66-1595-4333-89E5-E093CDD70BA5}" dt="2020-07-07T19:48:55.065" v="4457" actId="1076"/>
          <ac:spMkLst>
            <pc:docMk/>
            <pc:sldMk cId="1638559131" sldId="603"/>
            <ac:spMk id="16" creationId="{EB0AA294-0FBA-461F-A2F5-0CE7D86693D6}"/>
          </ac:spMkLst>
        </pc:spChg>
        <pc:spChg chg="mod">
          <ac:chgData name="Tang, Shuaiqi" userId="89d13209-5e2a-4550-8809-ffc1b4970ff1" providerId="ADAL" clId="{5F427D66-1595-4333-89E5-E093CDD70BA5}" dt="2020-07-07T19:48:55.065" v="4457" actId="1076"/>
          <ac:spMkLst>
            <pc:docMk/>
            <pc:sldMk cId="1638559131" sldId="603"/>
            <ac:spMk id="17" creationId="{E8E59BBD-FB25-40F0-ADE0-9F0447D26929}"/>
          </ac:spMkLst>
        </pc:spChg>
        <pc:spChg chg="mod">
          <ac:chgData name="Tang, Shuaiqi" userId="89d13209-5e2a-4550-8809-ffc1b4970ff1" providerId="ADAL" clId="{5F427D66-1595-4333-89E5-E093CDD70BA5}" dt="2020-07-07T19:48:42.441" v="4453" actId="1076"/>
          <ac:spMkLst>
            <pc:docMk/>
            <pc:sldMk cId="1638559131" sldId="603"/>
            <ac:spMk id="20" creationId="{44AC3AF0-2B70-4594-8CD9-DF5FAB9E56F2}"/>
          </ac:spMkLst>
        </pc:spChg>
        <pc:spChg chg="mod">
          <ac:chgData name="Tang, Shuaiqi" userId="89d13209-5e2a-4550-8809-ffc1b4970ff1" providerId="ADAL" clId="{5F427D66-1595-4333-89E5-E093CDD70BA5}" dt="2020-07-07T19:48:42.441" v="4453" actId="1076"/>
          <ac:spMkLst>
            <pc:docMk/>
            <pc:sldMk cId="1638559131" sldId="603"/>
            <ac:spMk id="22" creationId="{068C46DF-3553-48ED-BBD4-AA6894EBFC59}"/>
          </ac:spMkLst>
        </pc:spChg>
        <pc:spChg chg="mod">
          <ac:chgData name="Tang, Shuaiqi" userId="89d13209-5e2a-4550-8809-ffc1b4970ff1" providerId="ADAL" clId="{5F427D66-1595-4333-89E5-E093CDD70BA5}" dt="2020-07-07T19:48:42.441" v="4453" actId="1076"/>
          <ac:spMkLst>
            <pc:docMk/>
            <pc:sldMk cId="1638559131" sldId="603"/>
            <ac:spMk id="23" creationId="{14BF8F1E-BEEA-45F1-B504-8E1AC3E477F0}"/>
          </ac:spMkLst>
        </pc:spChg>
        <pc:spChg chg="mod">
          <ac:chgData name="Tang, Shuaiqi" userId="89d13209-5e2a-4550-8809-ffc1b4970ff1" providerId="ADAL" clId="{5F427D66-1595-4333-89E5-E093CDD70BA5}" dt="2020-07-07T19:48:40.375" v="4452" actId="1076"/>
          <ac:spMkLst>
            <pc:docMk/>
            <pc:sldMk cId="1638559131" sldId="603"/>
            <ac:spMk id="26" creationId="{0B634883-7D44-4AEB-9752-6C5D8650D749}"/>
          </ac:spMkLst>
        </pc:spChg>
        <pc:spChg chg="mod">
          <ac:chgData name="Tang, Shuaiqi" userId="89d13209-5e2a-4550-8809-ffc1b4970ff1" providerId="ADAL" clId="{5F427D66-1595-4333-89E5-E093CDD70BA5}" dt="2020-07-07T19:48:40.375" v="4452" actId="1076"/>
          <ac:spMkLst>
            <pc:docMk/>
            <pc:sldMk cId="1638559131" sldId="603"/>
            <ac:spMk id="28" creationId="{EF8495B0-BCBF-4262-AA6E-34812F1A7711}"/>
          </ac:spMkLst>
        </pc:spChg>
        <pc:spChg chg="mod">
          <ac:chgData name="Tang, Shuaiqi" userId="89d13209-5e2a-4550-8809-ffc1b4970ff1" providerId="ADAL" clId="{5F427D66-1595-4333-89E5-E093CDD70BA5}" dt="2020-07-07T19:48:40.375" v="4452" actId="1076"/>
          <ac:spMkLst>
            <pc:docMk/>
            <pc:sldMk cId="1638559131" sldId="603"/>
            <ac:spMk id="30" creationId="{B7D7BE43-F85C-4954-B211-7C03A436B75B}"/>
          </ac:spMkLst>
        </pc:spChg>
        <pc:spChg chg="add mod">
          <ac:chgData name="Tang, Shuaiqi" userId="89d13209-5e2a-4550-8809-ffc1b4970ff1" providerId="ADAL" clId="{5F427D66-1595-4333-89E5-E093CDD70BA5}" dt="2020-07-07T19:50:04.999" v="4497" actId="1076"/>
          <ac:spMkLst>
            <pc:docMk/>
            <pc:sldMk cId="1638559131" sldId="603"/>
            <ac:spMk id="31" creationId="{FAAB0083-034E-423F-8373-1C4725936A31}"/>
          </ac:spMkLst>
        </pc:spChg>
        <pc:spChg chg="add mod">
          <ac:chgData name="Tang, Shuaiqi" userId="89d13209-5e2a-4550-8809-ffc1b4970ff1" providerId="ADAL" clId="{5F427D66-1595-4333-89E5-E093CDD70BA5}" dt="2020-07-07T19:50:25.875" v="4522" actId="1076"/>
          <ac:spMkLst>
            <pc:docMk/>
            <pc:sldMk cId="1638559131" sldId="603"/>
            <ac:spMk id="32" creationId="{19BCE2CB-8013-4F9F-B0B0-45F101401B2E}"/>
          </ac:spMkLst>
        </pc:spChg>
        <pc:spChg chg="add mod">
          <ac:chgData name="Tang, Shuaiqi" userId="89d13209-5e2a-4550-8809-ffc1b4970ff1" providerId="ADAL" clId="{5F427D66-1595-4333-89E5-E093CDD70BA5}" dt="2020-07-07T19:50:49.739" v="4560" actId="1076"/>
          <ac:spMkLst>
            <pc:docMk/>
            <pc:sldMk cId="1638559131" sldId="603"/>
            <ac:spMk id="33" creationId="{6AF9FB03-753F-46D0-9B49-77A8BD1515A7}"/>
          </ac:spMkLst>
        </pc:spChg>
        <pc:spChg chg="add mod">
          <ac:chgData name="Tang, Shuaiqi" userId="89d13209-5e2a-4550-8809-ffc1b4970ff1" providerId="ADAL" clId="{5F427D66-1595-4333-89E5-E093CDD70BA5}" dt="2020-07-07T19:51:11.347" v="4587" actId="1076"/>
          <ac:spMkLst>
            <pc:docMk/>
            <pc:sldMk cId="1638559131" sldId="603"/>
            <ac:spMk id="34" creationId="{317C4EEE-3938-48FB-B603-68B702227A4F}"/>
          </ac:spMkLst>
        </pc:spChg>
        <pc:grpChg chg="add mod">
          <ac:chgData name="Tang, Shuaiqi" userId="89d13209-5e2a-4550-8809-ffc1b4970ff1" providerId="ADAL" clId="{5F427D66-1595-4333-89E5-E093CDD70BA5}" dt="2020-07-07T19:47:53.144" v="4436" actId="164"/>
          <ac:grpSpMkLst>
            <pc:docMk/>
            <pc:sldMk cId="1638559131" sldId="603"/>
            <ac:grpSpMk id="5" creationId="{14B2DEC5-ADF3-4B08-878F-C87BC3FB7244}"/>
          </ac:grpSpMkLst>
        </pc:grpChg>
        <pc:grpChg chg="add mod">
          <ac:chgData name="Tang, Shuaiqi" userId="89d13209-5e2a-4550-8809-ffc1b4970ff1" providerId="ADAL" clId="{5F427D66-1595-4333-89E5-E093CDD70BA5}" dt="2020-07-07T19:47:57.137" v="4437" actId="164"/>
          <ac:grpSpMkLst>
            <pc:docMk/>
            <pc:sldMk cId="1638559131" sldId="603"/>
            <ac:grpSpMk id="9" creationId="{99427AF9-E9B5-4BD7-A700-9FBAD4814B89}"/>
          </ac:grpSpMkLst>
        </pc:grpChg>
        <pc:grpChg chg="add mod">
          <ac:chgData name="Tang, Shuaiqi" userId="89d13209-5e2a-4550-8809-ffc1b4970ff1" providerId="ADAL" clId="{5F427D66-1595-4333-89E5-E093CDD70BA5}" dt="2020-07-07T19:48:59.510" v="4458" actId="1076"/>
          <ac:grpSpMkLst>
            <pc:docMk/>
            <pc:sldMk cId="1638559131" sldId="603"/>
            <ac:grpSpMk id="12" creationId="{F289F6CB-31B9-4934-A018-09532616A16D}"/>
          </ac:grpSpMkLst>
        </pc:grpChg>
        <pc:grpChg chg="add mod">
          <ac:chgData name="Tang, Shuaiqi" userId="89d13209-5e2a-4550-8809-ffc1b4970ff1" providerId="ADAL" clId="{5F427D66-1595-4333-89E5-E093CDD70BA5}" dt="2020-07-07T19:49:38.239" v="4469" actId="1076"/>
          <ac:grpSpMkLst>
            <pc:docMk/>
            <pc:sldMk cId="1638559131" sldId="603"/>
            <ac:grpSpMk id="13" creationId="{BAA7C6B0-0E15-48E9-B190-4C2D51C1D4EC}"/>
          </ac:grpSpMkLst>
        </pc:grpChg>
        <pc:grpChg chg="add mod">
          <ac:chgData name="Tang, Shuaiqi" userId="89d13209-5e2a-4550-8809-ffc1b4970ff1" providerId="ADAL" clId="{5F427D66-1595-4333-89E5-E093CDD70BA5}" dt="2020-07-07T19:48:55.065" v="4457" actId="1076"/>
          <ac:grpSpMkLst>
            <pc:docMk/>
            <pc:sldMk cId="1638559131" sldId="603"/>
            <ac:grpSpMk id="14" creationId="{BFA55EA1-0FE2-47DE-9E05-C11DDC3477A4}"/>
          </ac:grpSpMkLst>
        </pc:grpChg>
        <pc:grpChg chg="add mod">
          <ac:chgData name="Tang, Shuaiqi" userId="89d13209-5e2a-4550-8809-ffc1b4970ff1" providerId="ADAL" clId="{5F427D66-1595-4333-89E5-E093CDD70BA5}" dt="2020-07-07T19:48:42.441" v="4453" actId="1076"/>
          <ac:grpSpMkLst>
            <pc:docMk/>
            <pc:sldMk cId="1638559131" sldId="603"/>
            <ac:grpSpMk id="18" creationId="{E0096949-6784-4251-8B4F-C169EB4007D1}"/>
          </ac:grpSpMkLst>
        </pc:grpChg>
        <pc:grpChg chg="mod">
          <ac:chgData name="Tang, Shuaiqi" userId="89d13209-5e2a-4550-8809-ffc1b4970ff1" providerId="ADAL" clId="{5F427D66-1595-4333-89E5-E093CDD70BA5}" dt="2020-07-07T19:48:42.441" v="4453" actId="1076"/>
          <ac:grpSpMkLst>
            <pc:docMk/>
            <pc:sldMk cId="1638559131" sldId="603"/>
            <ac:grpSpMk id="19" creationId="{FA77880A-CF01-4B94-9A65-5ABC553EC0AF}"/>
          </ac:grpSpMkLst>
        </pc:grpChg>
        <pc:grpChg chg="add mod">
          <ac:chgData name="Tang, Shuaiqi" userId="89d13209-5e2a-4550-8809-ffc1b4970ff1" providerId="ADAL" clId="{5F427D66-1595-4333-89E5-E093CDD70BA5}" dt="2020-07-07T19:48:40.375" v="4452" actId="1076"/>
          <ac:grpSpMkLst>
            <pc:docMk/>
            <pc:sldMk cId="1638559131" sldId="603"/>
            <ac:grpSpMk id="24" creationId="{2DB1833C-4188-4E50-9F05-8F9846EED7C9}"/>
          </ac:grpSpMkLst>
        </pc:grpChg>
        <pc:grpChg chg="mod">
          <ac:chgData name="Tang, Shuaiqi" userId="89d13209-5e2a-4550-8809-ffc1b4970ff1" providerId="ADAL" clId="{5F427D66-1595-4333-89E5-E093CDD70BA5}" dt="2020-07-07T19:48:40.375" v="4452" actId="1076"/>
          <ac:grpSpMkLst>
            <pc:docMk/>
            <pc:sldMk cId="1638559131" sldId="603"/>
            <ac:grpSpMk id="25" creationId="{4488B391-486F-4C06-929E-5525D15D6270}"/>
          </ac:grpSpMkLst>
        </pc:grpChg>
        <pc:grpChg chg="mod">
          <ac:chgData name="Tang, Shuaiqi" userId="89d13209-5e2a-4550-8809-ffc1b4970ff1" providerId="ADAL" clId="{5F427D66-1595-4333-89E5-E093CDD70BA5}" dt="2020-07-07T19:48:40.375" v="4452" actId="1076"/>
          <ac:grpSpMkLst>
            <pc:docMk/>
            <pc:sldMk cId="1638559131" sldId="603"/>
            <ac:grpSpMk id="27" creationId="{D2B48BFD-F8D1-4078-8D6E-E8AC230DA4FD}"/>
          </ac:grpSpMkLst>
        </pc:grpChg>
        <pc:picChg chg="mod">
          <ac:chgData name="Tang, Shuaiqi" userId="89d13209-5e2a-4550-8809-ffc1b4970ff1" providerId="ADAL" clId="{5F427D66-1595-4333-89E5-E093CDD70BA5}" dt="2020-07-07T19:47:49.180" v="4435"/>
          <ac:picMkLst>
            <pc:docMk/>
            <pc:sldMk cId="1638559131" sldId="603"/>
            <ac:picMk id="6" creationId="{036F961F-E41C-4821-8336-8A84C4F8B207}"/>
          </ac:picMkLst>
        </pc:picChg>
        <pc:picChg chg="mod">
          <ac:chgData name="Tang, Shuaiqi" userId="89d13209-5e2a-4550-8809-ffc1b4970ff1" providerId="ADAL" clId="{5F427D66-1595-4333-89E5-E093CDD70BA5}" dt="2020-07-07T19:47:49.180" v="4435"/>
          <ac:picMkLst>
            <pc:docMk/>
            <pc:sldMk cId="1638559131" sldId="603"/>
            <ac:picMk id="7" creationId="{9A380CEB-95FD-4809-9058-43A801A7E8B4}"/>
          </ac:picMkLst>
        </pc:picChg>
        <pc:picChg chg="mod">
          <ac:chgData name="Tang, Shuaiqi" userId="89d13209-5e2a-4550-8809-ffc1b4970ff1" providerId="ADAL" clId="{5F427D66-1595-4333-89E5-E093CDD70BA5}" dt="2020-07-07T19:47:49.180" v="4435"/>
          <ac:picMkLst>
            <pc:docMk/>
            <pc:sldMk cId="1638559131" sldId="603"/>
            <ac:picMk id="10" creationId="{74E64CB0-673C-4162-9788-EAF6D9A93E64}"/>
          </ac:picMkLst>
        </pc:picChg>
        <pc:picChg chg="mod ord">
          <ac:chgData name="Tang, Shuaiqi" userId="89d13209-5e2a-4550-8809-ffc1b4970ff1" providerId="ADAL" clId="{5F427D66-1595-4333-89E5-E093CDD70BA5}" dt="2020-07-07T19:49:26.080" v="4464" actId="167"/>
          <ac:picMkLst>
            <pc:docMk/>
            <pc:sldMk cId="1638559131" sldId="603"/>
            <ac:picMk id="11" creationId="{A77F7F10-F69C-45AF-9C39-6DF33CEC2BA7}"/>
          </ac:picMkLst>
        </pc:picChg>
        <pc:picChg chg="mod">
          <ac:chgData name="Tang, Shuaiqi" userId="89d13209-5e2a-4550-8809-ffc1b4970ff1" providerId="ADAL" clId="{5F427D66-1595-4333-89E5-E093CDD70BA5}" dt="2020-07-07T19:48:55.065" v="4457" actId="1076"/>
          <ac:picMkLst>
            <pc:docMk/>
            <pc:sldMk cId="1638559131" sldId="603"/>
            <ac:picMk id="15" creationId="{FFBEE78F-C4A5-42A9-A465-B8987ACC5821}"/>
          </ac:picMkLst>
        </pc:picChg>
        <pc:picChg chg="mod">
          <ac:chgData name="Tang, Shuaiqi" userId="89d13209-5e2a-4550-8809-ffc1b4970ff1" providerId="ADAL" clId="{5F427D66-1595-4333-89E5-E093CDD70BA5}" dt="2020-07-07T19:48:42.441" v="4453" actId="1076"/>
          <ac:picMkLst>
            <pc:docMk/>
            <pc:sldMk cId="1638559131" sldId="603"/>
            <ac:picMk id="21" creationId="{3EA6A617-E547-4FD9-9905-ED0BC642807D}"/>
          </ac:picMkLst>
        </pc:picChg>
        <pc:picChg chg="mod">
          <ac:chgData name="Tang, Shuaiqi" userId="89d13209-5e2a-4550-8809-ffc1b4970ff1" providerId="ADAL" clId="{5F427D66-1595-4333-89E5-E093CDD70BA5}" dt="2020-07-07T19:48:40.375" v="4452" actId="1076"/>
          <ac:picMkLst>
            <pc:docMk/>
            <pc:sldMk cId="1638559131" sldId="603"/>
            <ac:picMk id="29" creationId="{ADAB88A2-F571-4ADC-9719-F1FBF4E74F89}"/>
          </ac:picMkLst>
        </pc:picChg>
      </pc:sldChg>
      <pc:sldMasterChg chg="delSldLayout">
        <pc:chgData name="Tang, Shuaiqi" userId="89d13209-5e2a-4550-8809-ffc1b4970ff1" providerId="ADAL" clId="{5F427D66-1595-4333-89E5-E093CDD70BA5}" dt="2020-07-07T03:28:39.535" v="2271" actId="47"/>
        <pc:sldMasterMkLst>
          <pc:docMk/>
          <pc:sldMasterMk cId="1710583705" sldId="2147483660"/>
        </pc:sldMasterMkLst>
        <pc:sldLayoutChg chg="del">
          <pc:chgData name="Tang, Shuaiqi" userId="89d13209-5e2a-4550-8809-ffc1b4970ff1" providerId="ADAL" clId="{5F427D66-1595-4333-89E5-E093CDD70BA5}" dt="2020-07-07T03:28:39.535" v="2271" actId="47"/>
          <pc:sldLayoutMkLst>
            <pc:docMk/>
            <pc:sldMasterMk cId="1710583705" sldId="2147483660"/>
            <pc:sldLayoutMk cId="2112644090" sldId="2147483676"/>
          </pc:sldLayoutMkLst>
        </pc:sldLayoutChg>
      </pc:sldMaster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9A278-19EF-43FC-A468-D001E7D989C7}" type="datetimeFigureOut">
              <a:rPr lang="en-US" smtClean="0"/>
              <a:t>8/14/2020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D2B3C-207F-4707-84E6-143562F196F2}" type="slidenum">
              <a:rPr lang="en-US" smtClean="0"/>
              <a:t>‹#›</a:t>
            </a:fld>
            <a:endParaRPr lang="en-US"/>
          </a:p>
        </p:txBody>
      </p:sp>
    </p:spTree>
    <p:extLst>
      <p:ext uri="{BB962C8B-B14F-4D97-AF65-F5344CB8AC3E}">
        <p14:creationId xmlns:p14="http://schemas.microsoft.com/office/powerpoint/2010/main" val="180995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Armbecldrad</a:t>
            </a:r>
            <a:r>
              <a:rPr lang="en-US" dirty="0"/>
              <a:t> cloud frequency field contains measurements from cloud radar, </a:t>
            </a:r>
            <a:r>
              <a:rPr lang="en-US" dirty="0" err="1"/>
              <a:t>micropulse</a:t>
            </a:r>
            <a:r>
              <a:rPr lang="en-US" dirty="0"/>
              <a:t> lidar and ceilometer.</a:t>
            </a:r>
          </a:p>
        </p:txBody>
      </p:sp>
      <p:sp>
        <p:nvSpPr>
          <p:cNvPr id="4" name="Slide Number Placeholder 3"/>
          <p:cNvSpPr>
            <a:spLocks noGrp="1"/>
          </p:cNvSpPr>
          <p:nvPr>
            <p:ph type="sldNum" sz="quarter" idx="5"/>
          </p:nvPr>
        </p:nvSpPr>
        <p:spPr/>
        <p:txBody>
          <a:bodyPr/>
          <a:lstStyle/>
          <a:p>
            <a:fld id="{E0CD2B3C-207F-4707-84E6-143562F196F2}" type="slidenum">
              <a:rPr lang="en-US" smtClean="0"/>
              <a:t>7</a:t>
            </a:fld>
            <a:endParaRPr lang="en-US"/>
          </a:p>
        </p:txBody>
      </p:sp>
    </p:spTree>
    <p:extLst>
      <p:ext uri="{BB962C8B-B14F-4D97-AF65-F5344CB8AC3E}">
        <p14:creationId xmlns:p14="http://schemas.microsoft.com/office/powerpoint/2010/main" val="150582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13: Summertime month (July in the Northern Hemisphere and January in the Southern Hemisphere) mean diurnal cycle of precipitation (dot) and the first Fourier component (line) for ten selected locations. The diurnal cycle is averaged over the period of 1996-2005 for CMIP6 models and the periods in Table 3 for individual datasets. One standard error bar is shown for IMERG data. The colors of the arrows pointing to the locations represent the different types of diurnal cycle: black represents afternoon peak over land, red represents morning peak over ocean, and green represents nocturnal peak over land.</a:t>
            </a:r>
          </a:p>
        </p:txBody>
      </p:sp>
      <p:sp>
        <p:nvSpPr>
          <p:cNvPr id="4" name="Slide Number Placeholder 3"/>
          <p:cNvSpPr>
            <a:spLocks noGrp="1"/>
          </p:cNvSpPr>
          <p:nvPr>
            <p:ph type="sldNum" sz="quarter" idx="5"/>
          </p:nvPr>
        </p:nvSpPr>
        <p:spPr/>
        <p:txBody>
          <a:bodyPr/>
          <a:lstStyle/>
          <a:p>
            <a:fld id="{24083CB7-936A-4B17-A802-B88663107AF6}" type="slidenum">
              <a:rPr lang="en-US" smtClean="0"/>
              <a:t>27</a:t>
            </a:fld>
            <a:endParaRPr lang="en-US"/>
          </a:p>
        </p:txBody>
      </p:sp>
    </p:spTree>
    <p:extLst>
      <p:ext uri="{BB962C8B-B14F-4D97-AF65-F5344CB8AC3E}">
        <p14:creationId xmlns:p14="http://schemas.microsoft.com/office/powerpoint/2010/main" val="53715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Select cases that can reproduce long-term statistical model biases</a:t>
            </a:r>
          </a:p>
          <a:p>
            <a:pPr>
              <a:spcBef>
                <a:spcPts val="1200"/>
              </a:spcBef>
            </a:pPr>
            <a:r>
              <a:rPr lang="en-US" dirty="0"/>
              <a:t>High-resolution models can provide detailed analysis that observation may be limited</a:t>
            </a:r>
          </a:p>
          <a:p>
            <a:pPr>
              <a:spcBef>
                <a:spcPts val="1200"/>
              </a:spcBef>
            </a:pPr>
            <a:r>
              <a:rPr lang="en-US" dirty="0"/>
              <a:t>More in-detail analysis on physical processes that control diurnal cycle of convection</a:t>
            </a:r>
          </a:p>
          <a:p>
            <a:endParaRPr lang="en-US" dirty="0"/>
          </a:p>
        </p:txBody>
      </p:sp>
      <p:sp>
        <p:nvSpPr>
          <p:cNvPr id="4" name="Slide Number Placeholder 3"/>
          <p:cNvSpPr>
            <a:spLocks noGrp="1"/>
          </p:cNvSpPr>
          <p:nvPr>
            <p:ph type="sldNum" sz="quarter" idx="5"/>
          </p:nvPr>
        </p:nvSpPr>
        <p:spPr/>
        <p:txBody>
          <a:bodyPr/>
          <a:lstStyle/>
          <a:p>
            <a:fld id="{E0CD2B3C-207F-4707-84E6-143562F196F2}" type="slidenum">
              <a:rPr lang="en-US" smtClean="0"/>
              <a:t>35</a:t>
            </a:fld>
            <a:endParaRPr lang="en-US"/>
          </a:p>
        </p:txBody>
      </p:sp>
    </p:spTree>
    <p:extLst>
      <p:ext uri="{BB962C8B-B14F-4D97-AF65-F5344CB8AC3E}">
        <p14:creationId xmlns:p14="http://schemas.microsoft.com/office/powerpoint/2010/main" val="17547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6" descr="intro-slide-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ab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5651" y="228600"/>
            <a:ext cx="10244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17"/>
          <p:cNvSpPr>
            <a:spLocks noGrp="1" noChangeArrowheads="1"/>
          </p:cNvSpPr>
          <p:nvPr>
            <p:ph type="ctrTitle"/>
          </p:nvPr>
        </p:nvSpPr>
        <p:spPr>
          <a:xfrm>
            <a:off x="914400" y="1828800"/>
            <a:ext cx="10363200" cy="2209800"/>
          </a:xfrm>
        </p:spPr>
        <p:txBody>
          <a:bodyPr/>
          <a:lstStyle>
            <a:lvl1pPr>
              <a:defRPr>
                <a:solidFill>
                  <a:srgbClr val="16305F"/>
                </a:solidFill>
              </a:defRPr>
            </a:lvl1pPr>
          </a:lstStyle>
          <a:p>
            <a:r>
              <a:rPr lang="en-US"/>
              <a:t>Click to edit Master title style</a:t>
            </a:r>
            <a:endParaRPr lang="en-US" dirty="0"/>
          </a:p>
        </p:txBody>
      </p:sp>
    </p:spTree>
    <p:extLst>
      <p:ext uri="{BB962C8B-B14F-4D97-AF65-F5344CB8AC3E}">
        <p14:creationId xmlns:p14="http://schemas.microsoft.com/office/powerpoint/2010/main" val="303956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302530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225921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384800" cy="3886200"/>
          </a:xfrm>
        </p:spPr>
        <p:txBody>
          <a:bodyPr/>
          <a:lstStyle/>
          <a:p>
            <a:pPr lvl="0"/>
            <a:r>
              <a:rPr lang="en-US" noProof="0"/>
              <a:t>Click icon to add online image</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576110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981200"/>
            <a:ext cx="10972800" cy="3886200"/>
          </a:xfrm>
        </p:spPr>
        <p:txBody>
          <a:bodyPr/>
          <a:lstStyle/>
          <a:p>
            <a:pPr lvl="0"/>
            <a:r>
              <a:rPr lang="en-US" noProof="0"/>
              <a:t>Click icon to add SmartArt graphic</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382389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0" hangingPunct="0">
              <a:defRPr baseline="30000">
                <a:latin typeface="Palatino" charset="0"/>
              </a:defRPr>
            </a:lvl1pPr>
          </a:lstStyle>
          <a:p>
            <a:fld id="{70B937C3-1382-49D9-B995-6092CF43DCDD}" type="datetimeFigureOut">
              <a:rPr lang="en-US" smtClean="0"/>
              <a:t>8/14/2020</a:t>
            </a:fld>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0" hangingPunct="0">
              <a:defRPr baseline="30000">
                <a:latin typeface="Palatino" charse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baseline="30000">
                <a:latin typeface="Palatino" charset="0"/>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377547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4D29-8748-47D8-A732-A1EE36037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89948-BB0F-4C48-9C06-A6E2B1388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48D7F-7351-41A4-A70B-65F6840731C0}"/>
              </a:ext>
            </a:extLst>
          </p:cNvPr>
          <p:cNvSpPr>
            <a:spLocks noGrp="1"/>
          </p:cNvSpPr>
          <p:nvPr>
            <p:ph type="dt" sz="half" idx="10"/>
          </p:nvPr>
        </p:nvSpPr>
        <p:spPr/>
        <p:txBody>
          <a:bodyPr/>
          <a:lstStyle/>
          <a:p>
            <a:fld id="{70B937C3-1382-49D9-B995-6092CF43DCDD}" type="datetimeFigureOut">
              <a:rPr lang="en-US" smtClean="0"/>
              <a:t>8/14/2020</a:t>
            </a:fld>
            <a:endParaRPr lang="en-US"/>
          </a:p>
        </p:txBody>
      </p:sp>
      <p:sp>
        <p:nvSpPr>
          <p:cNvPr id="5" name="Footer Placeholder 4">
            <a:extLst>
              <a:ext uri="{FF2B5EF4-FFF2-40B4-BE49-F238E27FC236}">
                <a16:creationId xmlns:a16="http://schemas.microsoft.com/office/drawing/2014/main" id="{465820D1-780B-476C-BE35-4650B0A21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B6102-2FF6-41E4-91CD-0951589B98D5}"/>
              </a:ext>
            </a:extLst>
          </p:cNvPr>
          <p:cNvSpPr>
            <a:spLocks noGrp="1"/>
          </p:cNvSpPr>
          <p:nvPr>
            <p:ph type="sldNum" sz="quarter" idx="12"/>
          </p:nvPr>
        </p:nvSpPr>
        <p:spPr/>
        <p:txBody>
          <a:bodyPr/>
          <a:lstStyle/>
          <a:p>
            <a:fld id="{FC393035-5721-4BF6-8070-8E9372C2AF2B}" type="slidenum">
              <a:rPr lang="en-US" smtClean="0"/>
              <a:t>‹#›</a:t>
            </a:fld>
            <a:endParaRPr lang="en-US"/>
          </a:p>
        </p:txBody>
      </p:sp>
    </p:spTree>
    <p:extLst>
      <p:ext uri="{BB962C8B-B14F-4D97-AF65-F5344CB8AC3E}">
        <p14:creationId xmlns:p14="http://schemas.microsoft.com/office/powerpoint/2010/main" val="57977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2CCA81-C756-430C-8817-80C0967CD58C}"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7D00F-B94D-4F85-A08E-6CE099BF3E6C}" type="slidenum">
              <a:rPr lang="en-US"/>
              <a:pPr>
                <a:defRPr/>
              </a:pPr>
              <a:t>‹#›</a:t>
            </a:fld>
            <a:endParaRPr lang="en-US"/>
          </a:p>
        </p:txBody>
      </p:sp>
    </p:spTree>
    <p:extLst>
      <p:ext uri="{BB962C8B-B14F-4D97-AF65-F5344CB8AC3E}">
        <p14:creationId xmlns:p14="http://schemas.microsoft.com/office/powerpoint/2010/main" val="398982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26687E-2B5E-44A7-8B0A-7ECC81F20002}"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36207E-8D4E-4DD5-B575-CCE7CF3354FD}" type="slidenum">
              <a:rPr lang="en-US"/>
              <a:pPr>
                <a:defRPr/>
              </a:pPr>
              <a:t>‹#›</a:t>
            </a:fld>
            <a:endParaRPr lang="en-US"/>
          </a:p>
        </p:txBody>
      </p:sp>
    </p:spTree>
    <p:extLst>
      <p:ext uri="{BB962C8B-B14F-4D97-AF65-F5344CB8AC3E}">
        <p14:creationId xmlns:p14="http://schemas.microsoft.com/office/powerpoint/2010/main" val="2810556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14B7C1-4EBD-4606-8999-3E6BA256B496}"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F31E3B-3E07-451C-835E-BCC05A301D42}" type="slidenum">
              <a:rPr lang="en-US"/>
              <a:pPr>
                <a:defRPr/>
              </a:pPr>
              <a:t>‹#›</a:t>
            </a:fld>
            <a:endParaRPr lang="en-US"/>
          </a:p>
        </p:txBody>
      </p:sp>
    </p:spTree>
    <p:extLst>
      <p:ext uri="{BB962C8B-B14F-4D97-AF65-F5344CB8AC3E}">
        <p14:creationId xmlns:p14="http://schemas.microsoft.com/office/powerpoint/2010/main" val="2158973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97ED40-FD08-44D2-B8A7-970000249D23}"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3C5FF8-1FC8-4076-BA74-4DC7261C9981}" type="slidenum">
              <a:rPr lang="en-US"/>
              <a:pPr>
                <a:defRPr/>
              </a:pPr>
              <a:t>‹#›</a:t>
            </a:fld>
            <a:endParaRPr lang="en-US"/>
          </a:p>
        </p:txBody>
      </p:sp>
    </p:spTree>
    <p:extLst>
      <p:ext uri="{BB962C8B-B14F-4D97-AF65-F5344CB8AC3E}">
        <p14:creationId xmlns:p14="http://schemas.microsoft.com/office/powerpoint/2010/main" val="18053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lab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1" y="228600"/>
            <a:ext cx="977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632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FFA529F-6D2D-4501-BACB-5BBE88076CB4}" type="datetimeFigureOut">
              <a:rPr lang="en-US"/>
              <a:pPr>
                <a:defRPr/>
              </a:pPr>
              <a:t>8/14/2020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BBABF1-1649-4D1D-93DB-138182E41F23}" type="slidenum">
              <a:rPr lang="en-US"/>
              <a:pPr>
                <a:defRPr/>
              </a:pPr>
              <a:t>‹#›</a:t>
            </a:fld>
            <a:endParaRPr lang="en-US"/>
          </a:p>
        </p:txBody>
      </p:sp>
    </p:spTree>
    <p:extLst>
      <p:ext uri="{BB962C8B-B14F-4D97-AF65-F5344CB8AC3E}">
        <p14:creationId xmlns:p14="http://schemas.microsoft.com/office/powerpoint/2010/main" val="180538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89BD74-C504-4B3D-BC46-15E61C14B9C7}" type="datetimeFigureOut">
              <a:rPr lang="en-US"/>
              <a:pPr>
                <a:defRPr/>
              </a:pPr>
              <a:t>8/14/2020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B3D4EA-CA84-43B4-968A-C6BE190CDB5B}" type="slidenum">
              <a:rPr lang="en-US"/>
              <a:pPr>
                <a:defRPr/>
              </a:pPr>
              <a:t>‹#›</a:t>
            </a:fld>
            <a:endParaRPr lang="en-US"/>
          </a:p>
        </p:txBody>
      </p:sp>
    </p:spTree>
    <p:extLst>
      <p:ext uri="{BB962C8B-B14F-4D97-AF65-F5344CB8AC3E}">
        <p14:creationId xmlns:p14="http://schemas.microsoft.com/office/powerpoint/2010/main" val="1640516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3A2B21-FB73-4399-951A-FC85D7C73834}" type="datetimeFigureOut">
              <a:rPr lang="en-US"/>
              <a:pPr>
                <a:defRPr/>
              </a:pPr>
              <a:t>8/14/2020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BF22A1-E3F5-452E-9AD7-02F6D7C32125}" type="slidenum">
              <a:rPr lang="en-US"/>
              <a:pPr>
                <a:defRPr/>
              </a:pPr>
              <a:t>‹#›</a:t>
            </a:fld>
            <a:endParaRPr lang="en-US"/>
          </a:p>
        </p:txBody>
      </p:sp>
    </p:spTree>
    <p:extLst>
      <p:ext uri="{BB962C8B-B14F-4D97-AF65-F5344CB8AC3E}">
        <p14:creationId xmlns:p14="http://schemas.microsoft.com/office/powerpoint/2010/main" val="2703476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6913E4-0B3C-4C24-8C40-7B2BEF4EC772}"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AF2A8D-8040-49AB-B2BA-01659F2137FC}" type="slidenum">
              <a:rPr lang="en-US"/>
              <a:pPr>
                <a:defRPr/>
              </a:pPr>
              <a:t>‹#›</a:t>
            </a:fld>
            <a:endParaRPr lang="en-US"/>
          </a:p>
        </p:txBody>
      </p:sp>
    </p:spTree>
    <p:extLst>
      <p:ext uri="{BB962C8B-B14F-4D97-AF65-F5344CB8AC3E}">
        <p14:creationId xmlns:p14="http://schemas.microsoft.com/office/powerpoint/2010/main" val="264789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E87AE6-892B-4FDE-9D47-444AAB54750B}"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9A1AC8-B55E-4F5C-B732-B928AF577C04}" type="slidenum">
              <a:rPr lang="en-US"/>
              <a:pPr>
                <a:defRPr/>
              </a:pPr>
              <a:t>‹#›</a:t>
            </a:fld>
            <a:endParaRPr lang="en-US"/>
          </a:p>
        </p:txBody>
      </p:sp>
    </p:spTree>
    <p:extLst>
      <p:ext uri="{BB962C8B-B14F-4D97-AF65-F5344CB8AC3E}">
        <p14:creationId xmlns:p14="http://schemas.microsoft.com/office/powerpoint/2010/main" val="478546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CBE54D-9D74-45A1-ADD9-29D487C5E0D3}"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603FF-3768-4A9C-B09C-EB5A87579254}" type="slidenum">
              <a:rPr lang="en-US"/>
              <a:pPr>
                <a:defRPr/>
              </a:pPr>
              <a:t>‹#›</a:t>
            </a:fld>
            <a:endParaRPr lang="en-US"/>
          </a:p>
        </p:txBody>
      </p:sp>
    </p:spTree>
    <p:extLst>
      <p:ext uri="{BB962C8B-B14F-4D97-AF65-F5344CB8AC3E}">
        <p14:creationId xmlns:p14="http://schemas.microsoft.com/office/powerpoint/2010/main" val="2106164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41F327-A6F5-45E5-A49E-CFDD33A72B57}"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69940-213A-4A0B-830B-3377CFC15EEC}" type="slidenum">
              <a:rPr lang="en-US"/>
              <a:pPr>
                <a:defRPr/>
              </a:pPr>
              <a:t>‹#›</a:t>
            </a:fld>
            <a:endParaRPr lang="en-US"/>
          </a:p>
        </p:txBody>
      </p:sp>
    </p:spTree>
    <p:extLst>
      <p:ext uri="{BB962C8B-B14F-4D97-AF65-F5344CB8AC3E}">
        <p14:creationId xmlns:p14="http://schemas.microsoft.com/office/powerpoint/2010/main" val="2895066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861164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9" name="Rectangle 18"/>
          <p:cNvSpPr/>
          <p:nvPr/>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574554"/>
            <a:ext cx="12190993" cy="2742973"/>
          </a:xfrm>
          <a:prstGeom prst="rect">
            <a:avLst/>
          </a:prstGeom>
        </p:spPr>
      </p:pic>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
        <p:nvSpPr>
          <p:cNvPr id="14" name="TextBox 13"/>
          <p:cNvSpPr txBox="1"/>
          <p:nvPr/>
        </p:nvSpPr>
        <p:spPr>
          <a:xfrm>
            <a:off x="91180"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p:nvPicPr>
        <p:blipFill>
          <a:blip r:embed="rId3"/>
          <a:stretch>
            <a:fillRect/>
          </a:stretch>
        </p:blipFill>
        <p:spPr>
          <a:xfrm>
            <a:off x="9276082" y="6446832"/>
            <a:ext cx="2486941" cy="314676"/>
          </a:xfrm>
          <a:prstGeom prst="rect">
            <a:avLst/>
          </a:prstGeom>
        </p:spPr>
      </p:pic>
      <p:sp>
        <p:nvSpPr>
          <p:cNvPr id="20" name="Rectangle 19"/>
          <p:cNvSpPr/>
          <p:nvPr/>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Tree>
    <p:extLst>
      <p:ext uri="{BB962C8B-B14F-4D97-AF65-F5344CB8AC3E}">
        <p14:creationId xmlns:p14="http://schemas.microsoft.com/office/powerpoint/2010/main" val="37811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22967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373088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458619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63004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07054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167620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1" y="1"/>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4091617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extLst>
      <p:ext uri="{BB962C8B-B14F-4D97-AF65-F5344CB8AC3E}">
        <p14:creationId xmlns:p14="http://schemas.microsoft.com/office/powerpoint/2010/main" val="2159496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32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p:nvPicPr>
        <p:blipFill>
          <a:blip r:embed="rId2"/>
          <a:stretch>
            <a:fillRect/>
          </a:stretch>
        </p:blipFill>
        <p:spPr>
          <a:xfrm>
            <a:off x="962469" y="5437487"/>
            <a:ext cx="4803331" cy="607768"/>
          </a:xfrm>
          <a:prstGeom prst="rect">
            <a:avLst/>
          </a:prstGeom>
        </p:spPr>
      </p:pic>
    </p:spTree>
    <p:extLst>
      <p:ext uri="{BB962C8B-B14F-4D97-AF65-F5344CB8AC3E}">
        <p14:creationId xmlns:p14="http://schemas.microsoft.com/office/powerpoint/2010/main" val="225146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4D29-8748-47D8-A732-A1EE36037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89948-BB0F-4C48-9C06-A6E2B1388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48D7F-7351-41A4-A70B-65F6840731C0}"/>
              </a:ext>
            </a:extLst>
          </p:cNvPr>
          <p:cNvSpPr>
            <a:spLocks noGrp="1"/>
          </p:cNvSpPr>
          <p:nvPr>
            <p:ph type="dt" sz="half" idx="10"/>
          </p:nvPr>
        </p:nvSpPr>
        <p:spPr/>
        <p:txBody>
          <a:bodyPr/>
          <a:lstStyle/>
          <a:p>
            <a:fld id="{889FF909-14DB-47DC-B813-E342A475B5A4}" type="datetimeFigureOut">
              <a:rPr lang="en-US" smtClean="0"/>
              <a:t>8/14/2020</a:t>
            </a:fld>
            <a:endParaRPr lang="en-US"/>
          </a:p>
        </p:txBody>
      </p:sp>
      <p:sp>
        <p:nvSpPr>
          <p:cNvPr id="5" name="Footer Placeholder 4">
            <a:extLst>
              <a:ext uri="{FF2B5EF4-FFF2-40B4-BE49-F238E27FC236}">
                <a16:creationId xmlns:a16="http://schemas.microsoft.com/office/drawing/2014/main" id="{465820D1-780B-476C-BE35-4650B0A21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B6102-2FF6-41E4-91CD-0951589B98D5}"/>
              </a:ext>
            </a:extLst>
          </p:cNvPr>
          <p:cNvSpPr>
            <a:spLocks noGrp="1"/>
          </p:cNvSpPr>
          <p:nvPr>
            <p:ph type="sldNum" sz="quarter" idx="12"/>
          </p:nvPr>
        </p:nvSpPr>
        <p:spPr/>
        <p:txBody>
          <a:bodyPr/>
          <a:lstStyle/>
          <a:p>
            <a:fld id="{9A007187-CEA5-48D5-9843-628FB19A50DC}" type="slidenum">
              <a:rPr lang="en-US" smtClean="0"/>
              <a:t>‹#›</a:t>
            </a:fld>
            <a:endParaRPr lang="en-US"/>
          </a:p>
        </p:txBody>
      </p:sp>
    </p:spTree>
    <p:extLst>
      <p:ext uri="{BB962C8B-B14F-4D97-AF65-F5344CB8AC3E}">
        <p14:creationId xmlns:p14="http://schemas.microsoft.com/office/powerpoint/2010/main" val="2746993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84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529805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6" descr="intro-slide-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ab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5651" y="228600"/>
            <a:ext cx="10244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17"/>
          <p:cNvSpPr>
            <a:spLocks noGrp="1" noChangeArrowheads="1"/>
          </p:cNvSpPr>
          <p:nvPr>
            <p:ph type="ctrTitle"/>
          </p:nvPr>
        </p:nvSpPr>
        <p:spPr>
          <a:xfrm>
            <a:off x="914400" y="1828800"/>
            <a:ext cx="10363200" cy="2209800"/>
          </a:xfrm>
        </p:spPr>
        <p:txBody>
          <a:bodyPr/>
          <a:lstStyle>
            <a:lvl1pPr>
              <a:defRPr>
                <a:solidFill>
                  <a:srgbClr val="16305F"/>
                </a:solidFill>
              </a:defRPr>
            </a:lvl1pPr>
          </a:lstStyle>
          <a:p>
            <a:r>
              <a:rPr lang="en-US"/>
              <a:t>Click to edit Master title style</a:t>
            </a:r>
            <a:endParaRPr lang="en-US" dirty="0"/>
          </a:p>
        </p:txBody>
      </p:sp>
    </p:spTree>
    <p:extLst>
      <p:ext uri="{BB962C8B-B14F-4D97-AF65-F5344CB8AC3E}">
        <p14:creationId xmlns:p14="http://schemas.microsoft.com/office/powerpoint/2010/main" val="154917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lab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1" y="228600"/>
            <a:ext cx="977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249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80376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03234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057348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19015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785647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728878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409792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71921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1589189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388652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384800" cy="3886200"/>
          </a:xfrm>
        </p:spPr>
        <p:txBody>
          <a:bodyPr/>
          <a:lstStyle/>
          <a:p>
            <a:pPr lvl="0"/>
            <a:r>
              <a:rPr lang="en-US" noProof="0"/>
              <a:t>Click icon to add online image</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851709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981200"/>
            <a:ext cx="10972800" cy="3886200"/>
          </a:xfrm>
        </p:spPr>
        <p:txBody>
          <a:bodyPr/>
          <a:lstStyle/>
          <a:p>
            <a:pPr lvl="0"/>
            <a:r>
              <a:rPr lang="en-US" noProof="0"/>
              <a:t>Click icon to add SmartArt graphic</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613729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0" hangingPunct="0">
              <a:defRPr baseline="30000">
                <a:latin typeface="Palatino" charset="0"/>
              </a:defRPr>
            </a:lvl1pPr>
          </a:lstStyle>
          <a:p>
            <a:fld id="{889FF909-14DB-47DC-B813-E342A475B5A4}" type="datetimeFigureOut">
              <a:rPr lang="en-US" smtClean="0"/>
              <a:t>8/14/2020</a:t>
            </a:fld>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0" hangingPunct="0">
              <a:defRPr baseline="30000">
                <a:latin typeface="Palatino" charse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baseline="30000">
                <a:latin typeface="Palatino" charset="0"/>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781055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4D29-8748-47D8-A732-A1EE36037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89948-BB0F-4C48-9C06-A6E2B1388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48D7F-7351-41A4-A70B-65F6840731C0}"/>
              </a:ext>
            </a:extLst>
          </p:cNvPr>
          <p:cNvSpPr>
            <a:spLocks noGrp="1"/>
          </p:cNvSpPr>
          <p:nvPr>
            <p:ph type="dt" sz="half" idx="10"/>
          </p:nvPr>
        </p:nvSpPr>
        <p:spPr/>
        <p:txBody>
          <a:bodyPr/>
          <a:lstStyle/>
          <a:p>
            <a:fld id="{889FF909-14DB-47DC-B813-E342A475B5A4}" type="datetimeFigureOut">
              <a:rPr lang="en-US" smtClean="0"/>
              <a:t>8/14/2020</a:t>
            </a:fld>
            <a:endParaRPr lang="en-US"/>
          </a:p>
        </p:txBody>
      </p:sp>
      <p:sp>
        <p:nvSpPr>
          <p:cNvPr id="5" name="Footer Placeholder 4">
            <a:extLst>
              <a:ext uri="{FF2B5EF4-FFF2-40B4-BE49-F238E27FC236}">
                <a16:creationId xmlns:a16="http://schemas.microsoft.com/office/drawing/2014/main" id="{465820D1-780B-476C-BE35-4650B0A21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B6102-2FF6-41E4-91CD-0951589B98D5}"/>
              </a:ext>
            </a:extLst>
          </p:cNvPr>
          <p:cNvSpPr>
            <a:spLocks noGrp="1"/>
          </p:cNvSpPr>
          <p:nvPr>
            <p:ph type="sldNum" sz="quarter" idx="12"/>
          </p:nvPr>
        </p:nvSpPr>
        <p:spPr/>
        <p:txBody>
          <a:bodyPr/>
          <a:lstStyle/>
          <a:p>
            <a:fld id="{9A007187-CEA5-48D5-9843-628FB19A50DC}" type="slidenum">
              <a:rPr lang="en-US" smtClean="0"/>
              <a:t>‹#›</a:t>
            </a:fld>
            <a:endParaRPr lang="en-US"/>
          </a:p>
        </p:txBody>
      </p:sp>
    </p:spTree>
    <p:extLst>
      <p:ext uri="{BB962C8B-B14F-4D97-AF65-F5344CB8AC3E}">
        <p14:creationId xmlns:p14="http://schemas.microsoft.com/office/powerpoint/2010/main" val="1229769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258017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2CCA81-C756-430C-8817-80C0967CD58C}"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7D00F-B94D-4F85-A08E-6CE099BF3E6C}" type="slidenum">
              <a:rPr lang="en-US"/>
              <a:pPr>
                <a:defRPr/>
              </a:pPr>
              <a:t>‹#›</a:t>
            </a:fld>
            <a:endParaRPr lang="en-US"/>
          </a:p>
        </p:txBody>
      </p:sp>
    </p:spTree>
    <p:extLst>
      <p:ext uri="{BB962C8B-B14F-4D97-AF65-F5344CB8AC3E}">
        <p14:creationId xmlns:p14="http://schemas.microsoft.com/office/powerpoint/2010/main" val="602633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26687E-2B5E-44A7-8B0A-7ECC81F20002}"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36207E-8D4E-4DD5-B575-CCE7CF3354FD}" type="slidenum">
              <a:rPr lang="en-US"/>
              <a:pPr>
                <a:defRPr/>
              </a:pPr>
              <a:t>‹#›</a:t>
            </a:fld>
            <a:endParaRPr lang="en-US"/>
          </a:p>
        </p:txBody>
      </p:sp>
    </p:spTree>
    <p:extLst>
      <p:ext uri="{BB962C8B-B14F-4D97-AF65-F5344CB8AC3E}">
        <p14:creationId xmlns:p14="http://schemas.microsoft.com/office/powerpoint/2010/main" val="299802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14B7C1-4EBD-4606-8999-3E6BA256B496}"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F31E3B-3E07-451C-835E-BCC05A301D42}" type="slidenum">
              <a:rPr lang="en-US"/>
              <a:pPr>
                <a:defRPr/>
              </a:pPr>
              <a:t>‹#›</a:t>
            </a:fld>
            <a:endParaRPr lang="en-US"/>
          </a:p>
        </p:txBody>
      </p:sp>
    </p:spTree>
    <p:extLst>
      <p:ext uri="{BB962C8B-B14F-4D97-AF65-F5344CB8AC3E}">
        <p14:creationId xmlns:p14="http://schemas.microsoft.com/office/powerpoint/2010/main" val="4117444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97ED40-FD08-44D2-B8A7-970000249D23}"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3C5FF8-1FC8-4076-BA74-4DC7261C9981}" type="slidenum">
              <a:rPr lang="en-US"/>
              <a:pPr>
                <a:defRPr/>
              </a:pPr>
              <a:t>‹#›</a:t>
            </a:fld>
            <a:endParaRPr lang="en-US"/>
          </a:p>
        </p:txBody>
      </p:sp>
    </p:spTree>
    <p:extLst>
      <p:ext uri="{BB962C8B-B14F-4D97-AF65-F5344CB8AC3E}">
        <p14:creationId xmlns:p14="http://schemas.microsoft.com/office/powerpoint/2010/main" val="412492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2288803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FFA529F-6D2D-4501-BACB-5BBE88076CB4}" type="datetimeFigureOut">
              <a:rPr lang="en-US"/>
              <a:pPr>
                <a:defRPr/>
              </a:pPr>
              <a:t>8/14/2020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BBABF1-1649-4D1D-93DB-138182E41F23}" type="slidenum">
              <a:rPr lang="en-US"/>
              <a:pPr>
                <a:defRPr/>
              </a:pPr>
              <a:t>‹#›</a:t>
            </a:fld>
            <a:endParaRPr lang="en-US"/>
          </a:p>
        </p:txBody>
      </p:sp>
    </p:spTree>
    <p:extLst>
      <p:ext uri="{BB962C8B-B14F-4D97-AF65-F5344CB8AC3E}">
        <p14:creationId xmlns:p14="http://schemas.microsoft.com/office/powerpoint/2010/main" val="3271647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89BD74-C504-4B3D-BC46-15E61C14B9C7}" type="datetimeFigureOut">
              <a:rPr lang="en-US"/>
              <a:pPr>
                <a:defRPr/>
              </a:pPr>
              <a:t>8/14/2020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B3D4EA-CA84-43B4-968A-C6BE190CDB5B}" type="slidenum">
              <a:rPr lang="en-US"/>
              <a:pPr>
                <a:defRPr/>
              </a:pPr>
              <a:t>‹#›</a:t>
            </a:fld>
            <a:endParaRPr lang="en-US"/>
          </a:p>
        </p:txBody>
      </p:sp>
    </p:spTree>
    <p:extLst>
      <p:ext uri="{BB962C8B-B14F-4D97-AF65-F5344CB8AC3E}">
        <p14:creationId xmlns:p14="http://schemas.microsoft.com/office/powerpoint/2010/main" val="2575364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3A2B21-FB73-4399-951A-FC85D7C73834}" type="datetimeFigureOut">
              <a:rPr lang="en-US"/>
              <a:pPr>
                <a:defRPr/>
              </a:pPr>
              <a:t>8/14/2020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BF22A1-E3F5-452E-9AD7-02F6D7C32125}" type="slidenum">
              <a:rPr lang="en-US"/>
              <a:pPr>
                <a:defRPr/>
              </a:pPr>
              <a:t>‹#›</a:t>
            </a:fld>
            <a:endParaRPr lang="en-US"/>
          </a:p>
        </p:txBody>
      </p:sp>
    </p:spTree>
    <p:extLst>
      <p:ext uri="{BB962C8B-B14F-4D97-AF65-F5344CB8AC3E}">
        <p14:creationId xmlns:p14="http://schemas.microsoft.com/office/powerpoint/2010/main" val="4128967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6913E4-0B3C-4C24-8C40-7B2BEF4EC772}"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AF2A8D-8040-49AB-B2BA-01659F2137FC}" type="slidenum">
              <a:rPr lang="en-US"/>
              <a:pPr>
                <a:defRPr/>
              </a:pPr>
              <a:t>‹#›</a:t>
            </a:fld>
            <a:endParaRPr lang="en-US"/>
          </a:p>
        </p:txBody>
      </p:sp>
    </p:spTree>
    <p:extLst>
      <p:ext uri="{BB962C8B-B14F-4D97-AF65-F5344CB8AC3E}">
        <p14:creationId xmlns:p14="http://schemas.microsoft.com/office/powerpoint/2010/main" val="1971451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E87AE6-892B-4FDE-9D47-444AAB54750B}"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9A1AC8-B55E-4F5C-B732-B928AF577C04}" type="slidenum">
              <a:rPr lang="en-US"/>
              <a:pPr>
                <a:defRPr/>
              </a:pPr>
              <a:t>‹#›</a:t>
            </a:fld>
            <a:endParaRPr lang="en-US"/>
          </a:p>
        </p:txBody>
      </p:sp>
    </p:spTree>
    <p:extLst>
      <p:ext uri="{BB962C8B-B14F-4D97-AF65-F5344CB8AC3E}">
        <p14:creationId xmlns:p14="http://schemas.microsoft.com/office/powerpoint/2010/main" val="259794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CBE54D-9D74-45A1-ADD9-29D487C5E0D3}"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603FF-3768-4A9C-B09C-EB5A87579254}" type="slidenum">
              <a:rPr lang="en-US"/>
              <a:pPr>
                <a:defRPr/>
              </a:pPr>
              <a:t>‹#›</a:t>
            </a:fld>
            <a:endParaRPr lang="en-US"/>
          </a:p>
        </p:txBody>
      </p:sp>
    </p:spTree>
    <p:extLst>
      <p:ext uri="{BB962C8B-B14F-4D97-AF65-F5344CB8AC3E}">
        <p14:creationId xmlns:p14="http://schemas.microsoft.com/office/powerpoint/2010/main" val="3165351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41F327-A6F5-45E5-A49E-CFDD33A72B57}"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69940-213A-4A0B-830B-3377CFC15EEC}" type="slidenum">
              <a:rPr lang="en-US"/>
              <a:pPr>
                <a:defRPr/>
              </a:pPr>
              <a:t>‹#›</a:t>
            </a:fld>
            <a:endParaRPr lang="en-US"/>
          </a:p>
        </p:txBody>
      </p:sp>
    </p:spTree>
    <p:extLst>
      <p:ext uri="{BB962C8B-B14F-4D97-AF65-F5344CB8AC3E}">
        <p14:creationId xmlns:p14="http://schemas.microsoft.com/office/powerpoint/2010/main" val="2358491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6" descr="intro-slide-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ab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5651" y="228600"/>
            <a:ext cx="10244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17"/>
          <p:cNvSpPr>
            <a:spLocks noGrp="1" noChangeArrowheads="1"/>
          </p:cNvSpPr>
          <p:nvPr>
            <p:ph type="ctrTitle"/>
          </p:nvPr>
        </p:nvSpPr>
        <p:spPr>
          <a:xfrm>
            <a:off x="914400" y="1828800"/>
            <a:ext cx="10363200" cy="2209800"/>
          </a:xfrm>
        </p:spPr>
        <p:txBody>
          <a:bodyPr/>
          <a:lstStyle>
            <a:lvl1pPr>
              <a:defRPr>
                <a:solidFill>
                  <a:srgbClr val="16305F"/>
                </a:solidFill>
              </a:defRPr>
            </a:lvl1pPr>
          </a:lstStyle>
          <a:p>
            <a:r>
              <a:rPr lang="en-US"/>
              <a:t>Click to edit Master title style</a:t>
            </a:r>
            <a:endParaRPr lang="en-US" dirty="0"/>
          </a:p>
        </p:txBody>
      </p:sp>
    </p:spTree>
    <p:extLst>
      <p:ext uri="{BB962C8B-B14F-4D97-AF65-F5344CB8AC3E}">
        <p14:creationId xmlns:p14="http://schemas.microsoft.com/office/powerpoint/2010/main" val="602525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lab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1" y="228600"/>
            <a:ext cx="977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939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2027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3027182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252864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71207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989911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985035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545413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536317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405484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1236416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384800" cy="3886200"/>
          </a:xfrm>
        </p:spPr>
        <p:txBody>
          <a:bodyPr/>
          <a:lstStyle/>
          <a:p>
            <a:pPr lvl="0"/>
            <a:r>
              <a:rPr lang="en-US" noProof="0"/>
              <a:t>Click icon to add online image</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132556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981200"/>
            <a:ext cx="10972800" cy="3886200"/>
          </a:xfrm>
        </p:spPr>
        <p:txBody>
          <a:bodyPr/>
          <a:lstStyle/>
          <a:p>
            <a:pPr lvl="0"/>
            <a:r>
              <a:rPr lang="en-US" noProof="0"/>
              <a:t>Click icon to add SmartArt graphic</a:t>
            </a:r>
          </a:p>
        </p:txBody>
      </p:sp>
      <p:sp>
        <p:nvSpPr>
          <p:cNvPr id="4" name="Slide Number Placeholder 3"/>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97524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165412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0" hangingPunct="0">
              <a:defRPr baseline="30000">
                <a:latin typeface="Palatino" charset="0"/>
              </a:defRPr>
            </a:lvl1pPr>
          </a:lstStyle>
          <a:p>
            <a:fld id="{889FF909-14DB-47DC-B813-E342A475B5A4}" type="datetimeFigureOut">
              <a:rPr lang="en-US" smtClean="0"/>
              <a:t>8/14/2020</a:t>
            </a:fld>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0" hangingPunct="0">
              <a:defRPr baseline="30000">
                <a:latin typeface="Palatino" charse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baseline="30000">
                <a:latin typeface="Palatino" charset="0"/>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3765056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4D29-8748-47D8-A732-A1EE36037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89948-BB0F-4C48-9C06-A6E2B1388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48D7F-7351-41A4-A70B-65F6840731C0}"/>
              </a:ext>
            </a:extLst>
          </p:cNvPr>
          <p:cNvSpPr>
            <a:spLocks noGrp="1"/>
          </p:cNvSpPr>
          <p:nvPr>
            <p:ph type="dt" sz="half" idx="10"/>
          </p:nvPr>
        </p:nvSpPr>
        <p:spPr/>
        <p:txBody>
          <a:bodyPr/>
          <a:lstStyle/>
          <a:p>
            <a:fld id="{889FF909-14DB-47DC-B813-E342A475B5A4}" type="datetimeFigureOut">
              <a:rPr lang="en-US" smtClean="0"/>
              <a:t>8/14/2020</a:t>
            </a:fld>
            <a:endParaRPr lang="en-US"/>
          </a:p>
        </p:txBody>
      </p:sp>
      <p:sp>
        <p:nvSpPr>
          <p:cNvPr id="5" name="Footer Placeholder 4">
            <a:extLst>
              <a:ext uri="{FF2B5EF4-FFF2-40B4-BE49-F238E27FC236}">
                <a16:creationId xmlns:a16="http://schemas.microsoft.com/office/drawing/2014/main" id="{465820D1-780B-476C-BE35-4650B0A21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B6102-2FF6-41E4-91CD-0951589B98D5}"/>
              </a:ext>
            </a:extLst>
          </p:cNvPr>
          <p:cNvSpPr>
            <a:spLocks noGrp="1"/>
          </p:cNvSpPr>
          <p:nvPr>
            <p:ph type="sldNum" sz="quarter" idx="12"/>
          </p:nvPr>
        </p:nvSpPr>
        <p:spPr/>
        <p:txBody>
          <a:bodyPr/>
          <a:lstStyle/>
          <a:p>
            <a:fld id="{9A007187-CEA5-48D5-9843-628FB19A50DC}" type="slidenum">
              <a:rPr lang="en-US" smtClean="0"/>
              <a:t>‹#›</a:t>
            </a:fld>
            <a:endParaRPr lang="en-US"/>
          </a:p>
        </p:txBody>
      </p:sp>
    </p:spTree>
    <p:extLst>
      <p:ext uri="{BB962C8B-B14F-4D97-AF65-F5344CB8AC3E}">
        <p14:creationId xmlns:p14="http://schemas.microsoft.com/office/powerpoint/2010/main" val="2734116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1788572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2CCA81-C756-430C-8817-80C0967CD58C}"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7D00F-B94D-4F85-A08E-6CE099BF3E6C}" type="slidenum">
              <a:rPr lang="en-US"/>
              <a:pPr>
                <a:defRPr/>
              </a:pPr>
              <a:t>‹#›</a:t>
            </a:fld>
            <a:endParaRPr lang="en-US"/>
          </a:p>
        </p:txBody>
      </p:sp>
    </p:spTree>
    <p:extLst>
      <p:ext uri="{BB962C8B-B14F-4D97-AF65-F5344CB8AC3E}">
        <p14:creationId xmlns:p14="http://schemas.microsoft.com/office/powerpoint/2010/main" val="2211008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26687E-2B5E-44A7-8B0A-7ECC81F20002}"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36207E-8D4E-4DD5-B575-CCE7CF3354FD}" type="slidenum">
              <a:rPr lang="en-US"/>
              <a:pPr>
                <a:defRPr/>
              </a:pPr>
              <a:t>‹#›</a:t>
            </a:fld>
            <a:endParaRPr lang="en-US"/>
          </a:p>
        </p:txBody>
      </p:sp>
    </p:spTree>
    <p:extLst>
      <p:ext uri="{BB962C8B-B14F-4D97-AF65-F5344CB8AC3E}">
        <p14:creationId xmlns:p14="http://schemas.microsoft.com/office/powerpoint/2010/main" val="3537311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14B7C1-4EBD-4606-8999-3E6BA256B496}"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F31E3B-3E07-451C-835E-BCC05A301D42}" type="slidenum">
              <a:rPr lang="en-US"/>
              <a:pPr>
                <a:defRPr/>
              </a:pPr>
              <a:t>‹#›</a:t>
            </a:fld>
            <a:endParaRPr lang="en-US"/>
          </a:p>
        </p:txBody>
      </p:sp>
    </p:spTree>
    <p:extLst>
      <p:ext uri="{BB962C8B-B14F-4D97-AF65-F5344CB8AC3E}">
        <p14:creationId xmlns:p14="http://schemas.microsoft.com/office/powerpoint/2010/main" val="2284338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97ED40-FD08-44D2-B8A7-970000249D23}"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3C5FF8-1FC8-4076-BA74-4DC7261C9981}" type="slidenum">
              <a:rPr lang="en-US"/>
              <a:pPr>
                <a:defRPr/>
              </a:pPr>
              <a:t>‹#›</a:t>
            </a:fld>
            <a:endParaRPr lang="en-US"/>
          </a:p>
        </p:txBody>
      </p:sp>
    </p:spTree>
    <p:extLst>
      <p:ext uri="{BB962C8B-B14F-4D97-AF65-F5344CB8AC3E}">
        <p14:creationId xmlns:p14="http://schemas.microsoft.com/office/powerpoint/2010/main" val="3226797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FFA529F-6D2D-4501-BACB-5BBE88076CB4}" type="datetimeFigureOut">
              <a:rPr lang="en-US"/>
              <a:pPr>
                <a:defRPr/>
              </a:pPr>
              <a:t>8/14/2020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BBABF1-1649-4D1D-93DB-138182E41F23}" type="slidenum">
              <a:rPr lang="en-US"/>
              <a:pPr>
                <a:defRPr/>
              </a:pPr>
              <a:t>‹#›</a:t>
            </a:fld>
            <a:endParaRPr lang="en-US"/>
          </a:p>
        </p:txBody>
      </p:sp>
    </p:spTree>
    <p:extLst>
      <p:ext uri="{BB962C8B-B14F-4D97-AF65-F5344CB8AC3E}">
        <p14:creationId xmlns:p14="http://schemas.microsoft.com/office/powerpoint/2010/main" val="36856589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89BD74-C504-4B3D-BC46-15E61C14B9C7}" type="datetimeFigureOut">
              <a:rPr lang="en-US"/>
              <a:pPr>
                <a:defRPr/>
              </a:pPr>
              <a:t>8/14/2020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B3D4EA-CA84-43B4-968A-C6BE190CDB5B}" type="slidenum">
              <a:rPr lang="en-US"/>
              <a:pPr>
                <a:defRPr/>
              </a:pPr>
              <a:t>‹#›</a:t>
            </a:fld>
            <a:endParaRPr lang="en-US"/>
          </a:p>
        </p:txBody>
      </p:sp>
    </p:spTree>
    <p:extLst>
      <p:ext uri="{BB962C8B-B14F-4D97-AF65-F5344CB8AC3E}">
        <p14:creationId xmlns:p14="http://schemas.microsoft.com/office/powerpoint/2010/main" val="3639685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3A2B21-FB73-4399-951A-FC85D7C73834}" type="datetimeFigureOut">
              <a:rPr lang="en-US"/>
              <a:pPr>
                <a:defRPr/>
              </a:pPr>
              <a:t>8/14/2020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BF22A1-E3F5-452E-9AD7-02F6D7C32125}" type="slidenum">
              <a:rPr lang="en-US"/>
              <a:pPr>
                <a:defRPr/>
              </a:pPr>
              <a:t>‹#›</a:t>
            </a:fld>
            <a:endParaRPr lang="en-US"/>
          </a:p>
        </p:txBody>
      </p:sp>
    </p:spTree>
    <p:extLst>
      <p:ext uri="{BB962C8B-B14F-4D97-AF65-F5344CB8AC3E}">
        <p14:creationId xmlns:p14="http://schemas.microsoft.com/office/powerpoint/2010/main" val="417090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248400"/>
            <a:ext cx="2032000" cy="457200"/>
          </a:xfrm>
        </p:spPr>
        <p:txBody>
          <a:bodyPr/>
          <a:lstStyle>
            <a:lvl1pPr eaLnBrk="0" hangingPunct="0">
              <a:defRPr baseline="30000">
                <a:ea typeface="ＭＳ Ｐゴシック" charset="-128"/>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84281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6913E4-0B3C-4C24-8C40-7B2BEF4EC772}"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AF2A8D-8040-49AB-B2BA-01659F2137FC}" type="slidenum">
              <a:rPr lang="en-US"/>
              <a:pPr>
                <a:defRPr/>
              </a:pPr>
              <a:t>‹#›</a:t>
            </a:fld>
            <a:endParaRPr lang="en-US"/>
          </a:p>
        </p:txBody>
      </p:sp>
    </p:spTree>
    <p:extLst>
      <p:ext uri="{BB962C8B-B14F-4D97-AF65-F5344CB8AC3E}">
        <p14:creationId xmlns:p14="http://schemas.microsoft.com/office/powerpoint/2010/main" val="36938634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E87AE6-892B-4FDE-9D47-444AAB54750B}" type="datetimeFigureOut">
              <a:rPr lang="en-US"/>
              <a:pPr>
                <a:defRPr/>
              </a:pPr>
              <a:t>8/14/2020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9A1AC8-B55E-4F5C-B732-B928AF577C04}" type="slidenum">
              <a:rPr lang="en-US"/>
              <a:pPr>
                <a:defRPr/>
              </a:pPr>
              <a:t>‹#›</a:t>
            </a:fld>
            <a:endParaRPr lang="en-US"/>
          </a:p>
        </p:txBody>
      </p:sp>
    </p:spTree>
    <p:extLst>
      <p:ext uri="{BB962C8B-B14F-4D97-AF65-F5344CB8AC3E}">
        <p14:creationId xmlns:p14="http://schemas.microsoft.com/office/powerpoint/2010/main" val="27207252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CBE54D-9D74-45A1-ADD9-29D487C5E0D3}"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603FF-3768-4A9C-B09C-EB5A87579254}" type="slidenum">
              <a:rPr lang="en-US"/>
              <a:pPr>
                <a:defRPr/>
              </a:pPr>
              <a:t>‹#›</a:t>
            </a:fld>
            <a:endParaRPr lang="en-US"/>
          </a:p>
        </p:txBody>
      </p:sp>
    </p:spTree>
    <p:extLst>
      <p:ext uri="{BB962C8B-B14F-4D97-AF65-F5344CB8AC3E}">
        <p14:creationId xmlns:p14="http://schemas.microsoft.com/office/powerpoint/2010/main" val="1760128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41F327-A6F5-45E5-A49E-CFDD33A72B57}" type="datetimeFigureOut">
              <a:rPr lang="en-US"/>
              <a:pPr>
                <a:defRPr/>
              </a:pPr>
              <a:t>8/14/2020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69940-213A-4A0B-830B-3377CFC15EEC}" type="slidenum">
              <a:rPr lang="en-US"/>
              <a:pPr>
                <a:defRPr/>
              </a:pPr>
              <a:t>‹#›</a:t>
            </a:fld>
            <a:endParaRPr lang="en-US"/>
          </a:p>
        </p:txBody>
      </p:sp>
    </p:spTree>
    <p:extLst>
      <p:ext uri="{BB962C8B-B14F-4D97-AF65-F5344CB8AC3E}">
        <p14:creationId xmlns:p14="http://schemas.microsoft.com/office/powerpoint/2010/main" val="77165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6.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microsoft.com/office/2007/relationships/hdphoto" Target="../media/hdphoto1.wdp"/><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text-slide-09.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l" eaLnBrk="1" hangingPunct="1">
              <a:defRPr sz="2000" baseline="0">
                <a:solidFill>
                  <a:srgbClr val="000000"/>
                </a:solidFill>
                <a:latin typeface="Arial" pitchFamily="34" charset="0"/>
                <a:ea typeface="+mn-ea"/>
                <a:cs typeface="Arial" pitchFamily="34" charset="0"/>
              </a:defRPr>
            </a:lvl1pPr>
          </a:lstStyle>
          <a:p>
            <a:fld id="{FC393035-5721-4BF6-8070-8E9372C2AF2B}" type="slidenum">
              <a:rPr lang="en-US" smtClean="0"/>
              <a:t>‹#›</a:t>
            </a:fld>
            <a:endParaRPr lang="en-US"/>
          </a:p>
        </p:txBody>
      </p:sp>
    </p:spTree>
    <p:extLst>
      <p:ext uri="{BB962C8B-B14F-4D97-AF65-F5344CB8AC3E}">
        <p14:creationId xmlns:p14="http://schemas.microsoft.com/office/powerpoint/2010/main" val="171058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fontAlgn="base" hangingPunct="1">
        <a:spcBef>
          <a:spcPct val="0"/>
        </a:spcBef>
        <a:spcAft>
          <a:spcPct val="0"/>
        </a:spcAft>
        <a:defRPr sz="3600">
          <a:solidFill>
            <a:srgbClr val="16305F"/>
          </a:solidFill>
          <a:latin typeface="+mj-lt"/>
          <a:ea typeface="+mj-ea"/>
          <a:cs typeface="+mj-cs"/>
        </a:defRPr>
      </a:lvl1pPr>
      <a:lvl2pPr algn="l" rtl="0" eaLnBrk="1" fontAlgn="base" hangingPunct="1">
        <a:spcBef>
          <a:spcPct val="0"/>
        </a:spcBef>
        <a:spcAft>
          <a:spcPct val="0"/>
        </a:spcAft>
        <a:defRPr sz="3600">
          <a:solidFill>
            <a:srgbClr val="16305F"/>
          </a:solidFill>
          <a:latin typeface="Arial Black" pitchFamily="-106" charset="0"/>
        </a:defRPr>
      </a:lvl2pPr>
      <a:lvl3pPr algn="l" rtl="0" eaLnBrk="1" fontAlgn="base" hangingPunct="1">
        <a:spcBef>
          <a:spcPct val="0"/>
        </a:spcBef>
        <a:spcAft>
          <a:spcPct val="0"/>
        </a:spcAft>
        <a:defRPr sz="3600">
          <a:solidFill>
            <a:srgbClr val="16305F"/>
          </a:solidFill>
          <a:latin typeface="Arial Black" pitchFamily="-106" charset="0"/>
        </a:defRPr>
      </a:lvl3pPr>
      <a:lvl4pPr algn="l" rtl="0" eaLnBrk="1" fontAlgn="base" hangingPunct="1">
        <a:spcBef>
          <a:spcPct val="0"/>
        </a:spcBef>
        <a:spcAft>
          <a:spcPct val="0"/>
        </a:spcAft>
        <a:defRPr sz="3600">
          <a:solidFill>
            <a:srgbClr val="16305F"/>
          </a:solidFill>
          <a:latin typeface="Arial Black" pitchFamily="-106" charset="0"/>
        </a:defRPr>
      </a:lvl4pPr>
      <a:lvl5pPr algn="l" rtl="0" eaLnBrk="1" fontAlgn="base" hangingPunct="1">
        <a:spcBef>
          <a:spcPct val="0"/>
        </a:spcBef>
        <a:spcAft>
          <a:spcPct val="0"/>
        </a:spcAft>
        <a:defRPr sz="3600">
          <a:solidFill>
            <a:srgbClr val="16305F"/>
          </a:solidFill>
          <a:latin typeface="Arial Black" pitchFamily="-106" charset="0"/>
        </a:defRPr>
      </a:lvl5pPr>
      <a:lvl6pPr marL="457200" algn="ctr" rtl="0" eaLnBrk="1" fontAlgn="base" hangingPunct="1">
        <a:spcBef>
          <a:spcPct val="0"/>
        </a:spcBef>
        <a:spcAft>
          <a:spcPct val="0"/>
        </a:spcAft>
        <a:defRPr sz="3600">
          <a:solidFill>
            <a:schemeClr val="bg1"/>
          </a:solidFill>
          <a:latin typeface="Arial Black" pitchFamily="-106" charset="0"/>
        </a:defRPr>
      </a:lvl6pPr>
      <a:lvl7pPr marL="914400" algn="ctr" rtl="0" eaLnBrk="1" fontAlgn="base" hangingPunct="1">
        <a:spcBef>
          <a:spcPct val="0"/>
        </a:spcBef>
        <a:spcAft>
          <a:spcPct val="0"/>
        </a:spcAft>
        <a:defRPr sz="3600">
          <a:solidFill>
            <a:schemeClr val="bg1"/>
          </a:solidFill>
          <a:latin typeface="Arial Black" pitchFamily="-106" charset="0"/>
        </a:defRPr>
      </a:lvl7pPr>
      <a:lvl8pPr marL="1371600" algn="ctr" rtl="0" eaLnBrk="1" fontAlgn="base" hangingPunct="1">
        <a:spcBef>
          <a:spcPct val="0"/>
        </a:spcBef>
        <a:spcAft>
          <a:spcPct val="0"/>
        </a:spcAft>
        <a:defRPr sz="3600">
          <a:solidFill>
            <a:schemeClr val="bg1"/>
          </a:solidFill>
          <a:latin typeface="Arial Black" pitchFamily="-106" charset="0"/>
        </a:defRPr>
      </a:lvl8pPr>
      <a:lvl9pPr marL="1828800" algn="ctr" rtl="0" eaLnBrk="1" fontAlgn="base" hangingPunct="1">
        <a:spcBef>
          <a:spcPct val="0"/>
        </a:spcBef>
        <a:spcAft>
          <a:spcPct val="0"/>
        </a:spcAft>
        <a:defRPr sz="3600">
          <a:solidFill>
            <a:schemeClr val="bg1"/>
          </a:solidFill>
          <a:latin typeface="Arial Black" pitchFamily="-106"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sz="3000">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lr>
          <a:schemeClr val="bg2"/>
        </a:buClr>
        <a:buSzPct val="80000"/>
        <a:buFont typeface="Wingdings" pitchFamily="2" charset="2"/>
        <a:buChar char="n"/>
        <a:defRPr sz="2400">
          <a:solidFill>
            <a:schemeClr val="tx1"/>
          </a:solidFill>
          <a:latin typeface="+mn-lt"/>
          <a:ea typeface="ＭＳ Ｐゴシック" pitchFamily="-106" charset="-128"/>
        </a:defRPr>
      </a:lvl2pPr>
      <a:lvl3pPr marL="1143000" indent="-228600" algn="l" rtl="0" eaLnBrk="1" fontAlgn="base" hangingPunct="1">
        <a:lnSpc>
          <a:spcPct val="130000"/>
        </a:lnSpc>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600200" indent="-228600" algn="l" rtl="0" eaLnBrk="1" fontAlgn="base" hangingPunct="1">
        <a:lnSpc>
          <a:spcPct val="140000"/>
        </a:lnSpc>
        <a:spcBef>
          <a:spcPct val="20000"/>
        </a:spcBef>
        <a:spcAft>
          <a:spcPct val="0"/>
        </a:spcAft>
        <a:buClr>
          <a:schemeClr val="bg2"/>
        </a:buClr>
        <a:buSzPct val="70000"/>
        <a:buFont typeface="Wingdings" pitchFamily="2" charset="2"/>
        <a:buChar char="n"/>
        <a:defRPr>
          <a:solidFill>
            <a:schemeClr val="tx1"/>
          </a:solidFill>
          <a:latin typeface="+mn-lt"/>
          <a:ea typeface="ＭＳ Ｐゴシック" pitchFamily="-106" charset="-128"/>
        </a:defRPr>
      </a:lvl4pPr>
      <a:lvl5pPr marL="2057400" indent="-228600" algn="l" rtl="0" eaLnBrk="1" fontAlgn="base" hangingPunct="1">
        <a:lnSpc>
          <a:spcPct val="140000"/>
        </a:lnSpc>
        <a:spcBef>
          <a:spcPct val="20000"/>
        </a:spcBef>
        <a:spcAft>
          <a:spcPct val="0"/>
        </a:spcAft>
        <a:buClr>
          <a:schemeClr val="accent1"/>
        </a:buClr>
        <a:buFont typeface="Wingdings" pitchFamily="2" charset="2"/>
        <a:buChar char="§"/>
        <a:defRPr sz="1600">
          <a:solidFill>
            <a:schemeClr val="tx1"/>
          </a:solidFill>
          <a:latin typeface="+mn-lt"/>
          <a:ea typeface="ＭＳ Ｐゴシック" pitchFamily="-106" charset="-128"/>
        </a:defRPr>
      </a:lvl5pPr>
      <a:lvl6pPr marL="25146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6pPr>
      <a:lvl7pPr marL="29718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7pPr>
      <a:lvl8pPr marL="34290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8pPr>
      <a:lvl9pPr marL="38862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B1ED7FF-1124-475D-9B3B-B2E51CCFC620}" type="datetimeFigureOut">
              <a:rPr lang="en-US"/>
              <a:pPr>
                <a:defRPr/>
              </a:pPr>
              <a:t>8/14/2020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B1F47BF-EB26-48BF-BC32-47B720293594}" type="slidenum">
              <a:rPr lang="en-US"/>
              <a:pPr>
                <a:defRPr/>
              </a:pPr>
              <a:t>‹#›</a:t>
            </a:fld>
            <a:endParaRPr lang="en-US"/>
          </a:p>
        </p:txBody>
      </p:sp>
    </p:spTree>
    <p:extLst>
      <p:ext uri="{BB962C8B-B14F-4D97-AF65-F5344CB8AC3E}">
        <p14:creationId xmlns:p14="http://schemas.microsoft.com/office/powerpoint/2010/main" val="26354371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4" name="TextBox 13"/>
          <p:cNvSpPr txBox="1"/>
          <p:nvPr/>
        </p:nvSpPr>
        <p:spPr>
          <a:xfrm>
            <a:off x="646605" y="6698647"/>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19" name="Slide Number Placeholder 7"/>
          <p:cNvSpPr txBox="1">
            <a:spLocks/>
          </p:cNvSpPr>
          <p:nvPr/>
        </p:nvSpPr>
        <p:spPr>
          <a:xfrm>
            <a:off x="11768165" y="6403253"/>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8078"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4">
            <a:alphaModFix/>
            <a:extLst>
              <a:ext uri="{BEBA8EAE-BF5A-486C-A8C5-ECC9F3942E4B}">
                <a14:imgProps xmlns:a14="http://schemas.microsoft.com/office/drawing/2010/main">
                  <a14:imgLayer r:embed="rId15">
                    <a14:imgEffect>
                      <a14:saturation sat="87000"/>
                    </a14:imgEffect>
                  </a14:imgLayer>
                </a14:imgProps>
              </a:ext>
              <a:ext uri="{28A0092B-C50C-407E-A947-70E740481C1C}">
                <a14:useLocalDpi xmlns:a14="http://schemas.microsoft.com/office/drawing/2010/main" val="0"/>
              </a:ext>
            </a:extLst>
          </a:blip>
          <a:stretch>
            <a:fillRect/>
          </a:stretch>
        </p:blipFill>
        <p:spPr>
          <a:xfrm>
            <a:off x="10540357" y="6449398"/>
            <a:ext cx="1350408" cy="390396"/>
          </a:xfrm>
          <a:prstGeom prst="rect">
            <a:avLst/>
          </a:prstGeom>
        </p:spPr>
      </p:pic>
      <p:pic>
        <p:nvPicPr>
          <p:cNvPr id="17" name="Picture 16" descr="lab_icon_text_no_background_rgb.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571" y="6496328"/>
            <a:ext cx="3642388" cy="278643"/>
          </a:xfrm>
          <a:prstGeom prst="rect">
            <a:avLst/>
          </a:prstGeom>
        </p:spPr>
      </p:pic>
    </p:spTree>
    <p:extLst>
      <p:ext uri="{BB962C8B-B14F-4D97-AF65-F5344CB8AC3E}">
        <p14:creationId xmlns:p14="http://schemas.microsoft.com/office/powerpoint/2010/main" val="25468015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text-slide-09.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l" eaLnBrk="1" hangingPunct="1">
              <a:defRPr sz="2000" baseline="0">
                <a:solidFill>
                  <a:srgbClr val="000000"/>
                </a:solidFill>
                <a:latin typeface="Arial" pitchFamily="34" charset="0"/>
                <a:ea typeface="+mn-ea"/>
                <a:cs typeface="Arial" pitchFamily="34" charset="0"/>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41060799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rtl="0" eaLnBrk="1" fontAlgn="base" hangingPunct="1">
        <a:spcBef>
          <a:spcPct val="0"/>
        </a:spcBef>
        <a:spcAft>
          <a:spcPct val="0"/>
        </a:spcAft>
        <a:defRPr sz="3600">
          <a:solidFill>
            <a:srgbClr val="16305F"/>
          </a:solidFill>
          <a:latin typeface="+mj-lt"/>
          <a:ea typeface="+mj-ea"/>
          <a:cs typeface="+mj-cs"/>
        </a:defRPr>
      </a:lvl1pPr>
      <a:lvl2pPr algn="l" rtl="0" eaLnBrk="1" fontAlgn="base" hangingPunct="1">
        <a:spcBef>
          <a:spcPct val="0"/>
        </a:spcBef>
        <a:spcAft>
          <a:spcPct val="0"/>
        </a:spcAft>
        <a:defRPr sz="3600">
          <a:solidFill>
            <a:srgbClr val="16305F"/>
          </a:solidFill>
          <a:latin typeface="Arial Black" pitchFamily="-106" charset="0"/>
        </a:defRPr>
      </a:lvl2pPr>
      <a:lvl3pPr algn="l" rtl="0" eaLnBrk="1" fontAlgn="base" hangingPunct="1">
        <a:spcBef>
          <a:spcPct val="0"/>
        </a:spcBef>
        <a:spcAft>
          <a:spcPct val="0"/>
        </a:spcAft>
        <a:defRPr sz="3600">
          <a:solidFill>
            <a:srgbClr val="16305F"/>
          </a:solidFill>
          <a:latin typeface="Arial Black" pitchFamily="-106" charset="0"/>
        </a:defRPr>
      </a:lvl3pPr>
      <a:lvl4pPr algn="l" rtl="0" eaLnBrk="1" fontAlgn="base" hangingPunct="1">
        <a:spcBef>
          <a:spcPct val="0"/>
        </a:spcBef>
        <a:spcAft>
          <a:spcPct val="0"/>
        </a:spcAft>
        <a:defRPr sz="3600">
          <a:solidFill>
            <a:srgbClr val="16305F"/>
          </a:solidFill>
          <a:latin typeface="Arial Black" pitchFamily="-106" charset="0"/>
        </a:defRPr>
      </a:lvl4pPr>
      <a:lvl5pPr algn="l" rtl="0" eaLnBrk="1" fontAlgn="base" hangingPunct="1">
        <a:spcBef>
          <a:spcPct val="0"/>
        </a:spcBef>
        <a:spcAft>
          <a:spcPct val="0"/>
        </a:spcAft>
        <a:defRPr sz="3600">
          <a:solidFill>
            <a:srgbClr val="16305F"/>
          </a:solidFill>
          <a:latin typeface="Arial Black" pitchFamily="-106" charset="0"/>
        </a:defRPr>
      </a:lvl5pPr>
      <a:lvl6pPr marL="457200" algn="ctr" rtl="0" eaLnBrk="1" fontAlgn="base" hangingPunct="1">
        <a:spcBef>
          <a:spcPct val="0"/>
        </a:spcBef>
        <a:spcAft>
          <a:spcPct val="0"/>
        </a:spcAft>
        <a:defRPr sz="3600">
          <a:solidFill>
            <a:schemeClr val="bg1"/>
          </a:solidFill>
          <a:latin typeface="Arial Black" pitchFamily="-106" charset="0"/>
        </a:defRPr>
      </a:lvl6pPr>
      <a:lvl7pPr marL="914400" algn="ctr" rtl="0" eaLnBrk="1" fontAlgn="base" hangingPunct="1">
        <a:spcBef>
          <a:spcPct val="0"/>
        </a:spcBef>
        <a:spcAft>
          <a:spcPct val="0"/>
        </a:spcAft>
        <a:defRPr sz="3600">
          <a:solidFill>
            <a:schemeClr val="bg1"/>
          </a:solidFill>
          <a:latin typeface="Arial Black" pitchFamily="-106" charset="0"/>
        </a:defRPr>
      </a:lvl7pPr>
      <a:lvl8pPr marL="1371600" algn="ctr" rtl="0" eaLnBrk="1" fontAlgn="base" hangingPunct="1">
        <a:spcBef>
          <a:spcPct val="0"/>
        </a:spcBef>
        <a:spcAft>
          <a:spcPct val="0"/>
        </a:spcAft>
        <a:defRPr sz="3600">
          <a:solidFill>
            <a:schemeClr val="bg1"/>
          </a:solidFill>
          <a:latin typeface="Arial Black" pitchFamily="-106" charset="0"/>
        </a:defRPr>
      </a:lvl8pPr>
      <a:lvl9pPr marL="1828800" algn="ctr" rtl="0" eaLnBrk="1" fontAlgn="base" hangingPunct="1">
        <a:spcBef>
          <a:spcPct val="0"/>
        </a:spcBef>
        <a:spcAft>
          <a:spcPct val="0"/>
        </a:spcAft>
        <a:defRPr sz="3600">
          <a:solidFill>
            <a:schemeClr val="bg1"/>
          </a:solidFill>
          <a:latin typeface="Arial Black" pitchFamily="-106"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sz="3000">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lr>
          <a:schemeClr val="bg2"/>
        </a:buClr>
        <a:buSzPct val="80000"/>
        <a:buFont typeface="Wingdings" pitchFamily="2" charset="2"/>
        <a:buChar char="n"/>
        <a:defRPr sz="2400">
          <a:solidFill>
            <a:schemeClr val="tx1"/>
          </a:solidFill>
          <a:latin typeface="+mn-lt"/>
          <a:ea typeface="ＭＳ Ｐゴシック" pitchFamily="-106" charset="-128"/>
        </a:defRPr>
      </a:lvl2pPr>
      <a:lvl3pPr marL="1143000" indent="-228600" algn="l" rtl="0" eaLnBrk="1" fontAlgn="base" hangingPunct="1">
        <a:lnSpc>
          <a:spcPct val="130000"/>
        </a:lnSpc>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600200" indent="-228600" algn="l" rtl="0" eaLnBrk="1" fontAlgn="base" hangingPunct="1">
        <a:lnSpc>
          <a:spcPct val="140000"/>
        </a:lnSpc>
        <a:spcBef>
          <a:spcPct val="20000"/>
        </a:spcBef>
        <a:spcAft>
          <a:spcPct val="0"/>
        </a:spcAft>
        <a:buClr>
          <a:schemeClr val="bg2"/>
        </a:buClr>
        <a:buSzPct val="70000"/>
        <a:buFont typeface="Wingdings" pitchFamily="2" charset="2"/>
        <a:buChar char="n"/>
        <a:defRPr>
          <a:solidFill>
            <a:schemeClr val="tx1"/>
          </a:solidFill>
          <a:latin typeface="+mn-lt"/>
          <a:ea typeface="ＭＳ Ｐゴシック" pitchFamily="-106" charset="-128"/>
        </a:defRPr>
      </a:lvl4pPr>
      <a:lvl5pPr marL="2057400" indent="-228600" algn="l" rtl="0" eaLnBrk="1" fontAlgn="base" hangingPunct="1">
        <a:lnSpc>
          <a:spcPct val="140000"/>
        </a:lnSpc>
        <a:spcBef>
          <a:spcPct val="20000"/>
        </a:spcBef>
        <a:spcAft>
          <a:spcPct val="0"/>
        </a:spcAft>
        <a:buClr>
          <a:schemeClr val="accent1"/>
        </a:buClr>
        <a:buFont typeface="Wingdings" pitchFamily="2" charset="2"/>
        <a:buChar char="§"/>
        <a:defRPr sz="1600">
          <a:solidFill>
            <a:schemeClr val="tx1"/>
          </a:solidFill>
          <a:latin typeface="+mn-lt"/>
          <a:ea typeface="ＭＳ Ｐゴシック" pitchFamily="-106" charset="-128"/>
        </a:defRPr>
      </a:lvl5pPr>
      <a:lvl6pPr marL="25146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6pPr>
      <a:lvl7pPr marL="29718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7pPr>
      <a:lvl8pPr marL="34290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8pPr>
      <a:lvl9pPr marL="38862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B1ED7FF-1124-475D-9B3B-B2E51CCFC620}" type="datetimeFigureOut">
              <a:rPr lang="en-US"/>
              <a:pPr>
                <a:defRPr/>
              </a:pPr>
              <a:t>8/14/2020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B1F47BF-EB26-48BF-BC32-47B720293594}" type="slidenum">
              <a:rPr lang="en-US"/>
              <a:pPr>
                <a:defRPr/>
              </a:pPr>
              <a:t>‹#›</a:t>
            </a:fld>
            <a:endParaRPr lang="en-US"/>
          </a:p>
        </p:txBody>
      </p:sp>
    </p:spTree>
    <p:extLst>
      <p:ext uri="{BB962C8B-B14F-4D97-AF65-F5344CB8AC3E}">
        <p14:creationId xmlns:p14="http://schemas.microsoft.com/office/powerpoint/2010/main" val="28297454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text-slide-09.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l" eaLnBrk="1" hangingPunct="1">
              <a:defRPr sz="2000" baseline="0">
                <a:solidFill>
                  <a:srgbClr val="000000"/>
                </a:solidFill>
                <a:latin typeface="Arial" pitchFamily="34" charset="0"/>
                <a:ea typeface="+mn-ea"/>
                <a:cs typeface="Arial" pitchFamily="34" charset="0"/>
              </a:defRPr>
            </a:lvl1pPr>
          </a:lstStyle>
          <a:p>
            <a:fld id="{9A007187-CEA5-48D5-9843-628FB19A50DC}" type="slidenum">
              <a:rPr lang="en-US" smtClean="0"/>
              <a:t>‹#›</a:t>
            </a:fld>
            <a:endParaRPr lang="en-US"/>
          </a:p>
        </p:txBody>
      </p:sp>
    </p:spTree>
    <p:extLst>
      <p:ext uri="{BB962C8B-B14F-4D97-AF65-F5344CB8AC3E}">
        <p14:creationId xmlns:p14="http://schemas.microsoft.com/office/powerpoint/2010/main" val="21783091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rtl="0" eaLnBrk="1" fontAlgn="base" hangingPunct="1">
        <a:spcBef>
          <a:spcPct val="0"/>
        </a:spcBef>
        <a:spcAft>
          <a:spcPct val="0"/>
        </a:spcAft>
        <a:defRPr sz="3600">
          <a:solidFill>
            <a:srgbClr val="16305F"/>
          </a:solidFill>
          <a:latin typeface="+mj-lt"/>
          <a:ea typeface="+mj-ea"/>
          <a:cs typeface="+mj-cs"/>
        </a:defRPr>
      </a:lvl1pPr>
      <a:lvl2pPr algn="l" rtl="0" eaLnBrk="1" fontAlgn="base" hangingPunct="1">
        <a:spcBef>
          <a:spcPct val="0"/>
        </a:spcBef>
        <a:spcAft>
          <a:spcPct val="0"/>
        </a:spcAft>
        <a:defRPr sz="3600">
          <a:solidFill>
            <a:srgbClr val="16305F"/>
          </a:solidFill>
          <a:latin typeface="Arial Black" pitchFamily="-106" charset="0"/>
        </a:defRPr>
      </a:lvl2pPr>
      <a:lvl3pPr algn="l" rtl="0" eaLnBrk="1" fontAlgn="base" hangingPunct="1">
        <a:spcBef>
          <a:spcPct val="0"/>
        </a:spcBef>
        <a:spcAft>
          <a:spcPct val="0"/>
        </a:spcAft>
        <a:defRPr sz="3600">
          <a:solidFill>
            <a:srgbClr val="16305F"/>
          </a:solidFill>
          <a:latin typeface="Arial Black" pitchFamily="-106" charset="0"/>
        </a:defRPr>
      </a:lvl3pPr>
      <a:lvl4pPr algn="l" rtl="0" eaLnBrk="1" fontAlgn="base" hangingPunct="1">
        <a:spcBef>
          <a:spcPct val="0"/>
        </a:spcBef>
        <a:spcAft>
          <a:spcPct val="0"/>
        </a:spcAft>
        <a:defRPr sz="3600">
          <a:solidFill>
            <a:srgbClr val="16305F"/>
          </a:solidFill>
          <a:latin typeface="Arial Black" pitchFamily="-106" charset="0"/>
        </a:defRPr>
      </a:lvl4pPr>
      <a:lvl5pPr algn="l" rtl="0" eaLnBrk="1" fontAlgn="base" hangingPunct="1">
        <a:spcBef>
          <a:spcPct val="0"/>
        </a:spcBef>
        <a:spcAft>
          <a:spcPct val="0"/>
        </a:spcAft>
        <a:defRPr sz="3600">
          <a:solidFill>
            <a:srgbClr val="16305F"/>
          </a:solidFill>
          <a:latin typeface="Arial Black" pitchFamily="-106" charset="0"/>
        </a:defRPr>
      </a:lvl5pPr>
      <a:lvl6pPr marL="457200" algn="ctr" rtl="0" eaLnBrk="1" fontAlgn="base" hangingPunct="1">
        <a:spcBef>
          <a:spcPct val="0"/>
        </a:spcBef>
        <a:spcAft>
          <a:spcPct val="0"/>
        </a:spcAft>
        <a:defRPr sz="3600">
          <a:solidFill>
            <a:schemeClr val="bg1"/>
          </a:solidFill>
          <a:latin typeface="Arial Black" pitchFamily="-106" charset="0"/>
        </a:defRPr>
      </a:lvl6pPr>
      <a:lvl7pPr marL="914400" algn="ctr" rtl="0" eaLnBrk="1" fontAlgn="base" hangingPunct="1">
        <a:spcBef>
          <a:spcPct val="0"/>
        </a:spcBef>
        <a:spcAft>
          <a:spcPct val="0"/>
        </a:spcAft>
        <a:defRPr sz="3600">
          <a:solidFill>
            <a:schemeClr val="bg1"/>
          </a:solidFill>
          <a:latin typeface="Arial Black" pitchFamily="-106" charset="0"/>
        </a:defRPr>
      </a:lvl7pPr>
      <a:lvl8pPr marL="1371600" algn="ctr" rtl="0" eaLnBrk="1" fontAlgn="base" hangingPunct="1">
        <a:spcBef>
          <a:spcPct val="0"/>
        </a:spcBef>
        <a:spcAft>
          <a:spcPct val="0"/>
        </a:spcAft>
        <a:defRPr sz="3600">
          <a:solidFill>
            <a:schemeClr val="bg1"/>
          </a:solidFill>
          <a:latin typeface="Arial Black" pitchFamily="-106" charset="0"/>
        </a:defRPr>
      </a:lvl8pPr>
      <a:lvl9pPr marL="1828800" algn="ctr" rtl="0" eaLnBrk="1" fontAlgn="base" hangingPunct="1">
        <a:spcBef>
          <a:spcPct val="0"/>
        </a:spcBef>
        <a:spcAft>
          <a:spcPct val="0"/>
        </a:spcAft>
        <a:defRPr sz="3600">
          <a:solidFill>
            <a:schemeClr val="bg1"/>
          </a:solidFill>
          <a:latin typeface="Arial Black" pitchFamily="-106"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sz="3000">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lr>
          <a:schemeClr val="bg2"/>
        </a:buClr>
        <a:buSzPct val="80000"/>
        <a:buFont typeface="Wingdings" pitchFamily="2" charset="2"/>
        <a:buChar char="n"/>
        <a:defRPr sz="2400">
          <a:solidFill>
            <a:schemeClr val="tx1"/>
          </a:solidFill>
          <a:latin typeface="+mn-lt"/>
          <a:ea typeface="ＭＳ Ｐゴシック" pitchFamily="-106" charset="-128"/>
        </a:defRPr>
      </a:lvl2pPr>
      <a:lvl3pPr marL="1143000" indent="-228600" algn="l" rtl="0" eaLnBrk="1" fontAlgn="base" hangingPunct="1">
        <a:lnSpc>
          <a:spcPct val="130000"/>
        </a:lnSpc>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600200" indent="-228600" algn="l" rtl="0" eaLnBrk="1" fontAlgn="base" hangingPunct="1">
        <a:lnSpc>
          <a:spcPct val="140000"/>
        </a:lnSpc>
        <a:spcBef>
          <a:spcPct val="20000"/>
        </a:spcBef>
        <a:spcAft>
          <a:spcPct val="0"/>
        </a:spcAft>
        <a:buClr>
          <a:schemeClr val="bg2"/>
        </a:buClr>
        <a:buSzPct val="70000"/>
        <a:buFont typeface="Wingdings" pitchFamily="2" charset="2"/>
        <a:buChar char="n"/>
        <a:defRPr>
          <a:solidFill>
            <a:schemeClr val="tx1"/>
          </a:solidFill>
          <a:latin typeface="+mn-lt"/>
          <a:ea typeface="ＭＳ Ｐゴシック" pitchFamily="-106" charset="-128"/>
        </a:defRPr>
      </a:lvl4pPr>
      <a:lvl5pPr marL="2057400" indent="-228600" algn="l" rtl="0" eaLnBrk="1" fontAlgn="base" hangingPunct="1">
        <a:lnSpc>
          <a:spcPct val="140000"/>
        </a:lnSpc>
        <a:spcBef>
          <a:spcPct val="20000"/>
        </a:spcBef>
        <a:spcAft>
          <a:spcPct val="0"/>
        </a:spcAft>
        <a:buClr>
          <a:schemeClr val="accent1"/>
        </a:buClr>
        <a:buFont typeface="Wingdings" pitchFamily="2" charset="2"/>
        <a:buChar char="§"/>
        <a:defRPr sz="1600">
          <a:solidFill>
            <a:schemeClr val="tx1"/>
          </a:solidFill>
          <a:latin typeface="+mn-lt"/>
          <a:ea typeface="ＭＳ Ｐゴシック" pitchFamily="-106" charset="-128"/>
        </a:defRPr>
      </a:lvl5pPr>
      <a:lvl6pPr marL="25146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6pPr>
      <a:lvl7pPr marL="29718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7pPr>
      <a:lvl8pPr marL="34290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8pPr>
      <a:lvl9pPr marL="3886200" indent="-228600" algn="l" rtl="0" eaLnBrk="1" fontAlgn="base" hangingPunct="1">
        <a:lnSpc>
          <a:spcPct val="140000"/>
        </a:lnSpc>
        <a:spcBef>
          <a:spcPct val="20000"/>
        </a:spcBef>
        <a:spcAft>
          <a:spcPct val="0"/>
        </a:spcAft>
        <a:buClr>
          <a:schemeClr val="accent1"/>
        </a:buClr>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B1ED7FF-1124-475D-9B3B-B2E51CCFC620}" type="datetimeFigureOut">
              <a:rPr lang="en-US"/>
              <a:pPr>
                <a:defRPr/>
              </a:pPr>
              <a:t>8/14/2020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B1F47BF-EB26-48BF-BC32-47B720293594}" type="slidenum">
              <a:rPr lang="en-US"/>
              <a:pPr>
                <a:defRPr/>
              </a:pPr>
              <a:t>‹#›</a:t>
            </a:fld>
            <a:endParaRPr lang="en-US"/>
          </a:p>
        </p:txBody>
      </p:sp>
    </p:spTree>
    <p:extLst>
      <p:ext uri="{BB962C8B-B14F-4D97-AF65-F5344CB8AC3E}">
        <p14:creationId xmlns:p14="http://schemas.microsoft.com/office/powerpoint/2010/main" val="4353079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wmf"/></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4.png"/><Relationship Id="rId2" Type="http://schemas.openxmlformats.org/officeDocument/2006/relationships/image" Target="../media/image430.png"/><Relationship Id="rId1" Type="http://schemas.openxmlformats.org/officeDocument/2006/relationships/slideLayout" Target="../slideLayouts/slideLayout2.xml"/><Relationship Id="rId5" Type="http://schemas.openxmlformats.org/officeDocument/2006/relationships/image" Target="../media/image44.emf"/><Relationship Id="rId10" Type="http://schemas.openxmlformats.org/officeDocument/2006/relationships/image" Target="../media/image46.png"/><Relationship Id="rId4" Type="http://schemas.openxmlformats.org/officeDocument/2006/relationships/image" Target="NUL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0.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0.png"/><Relationship Id="rId3" Type="http://schemas.openxmlformats.org/officeDocument/2006/relationships/image" Target="../media/image87.png"/><Relationship Id="rId7" Type="http://schemas.openxmlformats.org/officeDocument/2006/relationships/image" Target="../media/image84.png"/><Relationship Id="rId12" Type="http://schemas.openxmlformats.org/officeDocument/2006/relationships/image" Target="../media/image79.png"/><Relationship Id="rId17" Type="http://schemas.openxmlformats.org/officeDocument/2006/relationships/image" Target="../media/image103.emf"/><Relationship Id="rId2" Type="http://schemas.openxmlformats.org/officeDocument/2006/relationships/image" Target="../media/image95.png"/><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81.png"/><Relationship Id="rId5" Type="http://schemas.openxmlformats.org/officeDocument/2006/relationships/image" Target="../media/image96.png"/><Relationship Id="rId1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86.png"/><Relationship Id="rId9" Type="http://schemas.openxmlformats.org/officeDocument/2006/relationships/image" Target="../media/image83.png"/><Relationship Id="rId14" Type="http://schemas.openxmlformats.org/officeDocument/2006/relationships/image" Target="../media/image89.emf"/></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26.png"/><Relationship Id="rId10" Type="http://schemas.openxmlformats.org/officeDocument/2006/relationships/image" Target="../media/image109.png"/><Relationship Id="rId4" Type="http://schemas.openxmlformats.org/officeDocument/2006/relationships/image" Target="../media/image27.emf"/><Relationship Id="rId9" Type="http://schemas.openxmlformats.org/officeDocument/2006/relationships/image" Target="../media/image108.png"/><Relationship Id="rId14" Type="http://schemas.openxmlformats.org/officeDocument/2006/relationships/image" Target="../media/image11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22.pn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30.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gif"/><Relationship Id="rId7" Type="http://schemas.openxmlformats.org/officeDocument/2006/relationships/image" Target="../media/image1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gif"/><Relationship Id="rId4" Type="http://schemas.openxmlformats.org/officeDocument/2006/relationships/image" Target="../media/image1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6.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19.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wmf"/><Relationship Id="rId11" Type="http://schemas.openxmlformats.org/officeDocument/2006/relationships/image" Target="../media/image32.wmf"/><Relationship Id="rId5" Type="http://schemas.openxmlformats.org/officeDocument/2006/relationships/oleObject" Target="../embeddings/oleObject1.bin"/><Relationship Id="rId10" Type="http://schemas.openxmlformats.org/officeDocument/2006/relationships/image" Target="../media/image31.wmf"/><Relationship Id="rId4" Type="http://schemas.openxmlformats.org/officeDocument/2006/relationships/image" Target="../media/image20.jp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9A55-B88F-4CDD-9C29-EA7C30FD9A54}"/>
              </a:ext>
            </a:extLst>
          </p:cNvPr>
          <p:cNvSpPr>
            <a:spLocks noGrp="1"/>
          </p:cNvSpPr>
          <p:nvPr>
            <p:ph type="ctrTitle"/>
          </p:nvPr>
        </p:nvSpPr>
        <p:spPr>
          <a:xfrm>
            <a:off x="0" y="1431568"/>
            <a:ext cx="12192000" cy="2387600"/>
          </a:xfrm>
        </p:spPr>
        <p:txBody>
          <a:bodyPr>
            <a:noAutofit/>
          </a:bodyPr>
          <a:lstStyle/>
          <a:p>
            <a:r>
              <a:rPr lang="en-US" sz="4400" dirty="0">
                <a:solidFill>
                  <a:srgbClr val="0070C0"/>
                </a:solidFill>
              </a:rPr>
              <a:t>Bridging the Gap Between Observation and Modeling </a:t>
            </a:r>
            <a:br>
              <a:rPr lang="en-US" sz="4000" dirty="0">
                <a:solidFill>
                  <a:srgbClr val="0070C0"/>
                </a:solidFill>
              </a:rPr>
            </a:br>
            <a:r>
              <a:rPr lang="en-US" sz="3600" b="1" dirty="0">
                <a:solidFill>
                  <a:srgbClr val="0070C0"/>
                </a:solidFill>
                <a:latin typeface="+mn-lt"/>
              </a:rPr>
              <a:t> </a:t>
            </a:r>
            <a:r>
              <a:rPr lang="en-US" sz="3200" b="1" dirty="0">
                <a:solidFill>
                  <a:srgbClr val="0070C0"/>
                </a:solidFill>
                <a:latin typeface="+mn-lt"/>
              </a:rPr>
              <a:t>The ARM Value-Added Products and Their Applications</a:t>
            </a:r>
            <a:endParaRPr lang="en-US" sz="4000" b="1" dirty="0">
              <a:solidFill>
                <a:srgbClr val="0070C0"/>
              </a:solidFill>
              <a:latin typeface="+mn-lt"/>
            </a:endParaRPr>
          </a:p>
        </p:txBody>
      </p:sp>
      <p:sp>
        <p:nvSpPr>
          <p:cNvPr id="3" name="Subtitle 2">
            <a:extLst>
              <a:ext uri="{FF2B5EF4-FFF2-40B4-BE49-F238E27FC236}">
                <a16:creationId xmlns:a16="http://schemas.microsoft.com/office/drawing/2014/main" id="{4F3A664D-635B-4C85-8A0C-00F48DA7279E}"/>
              </a:ext>
            </a:extLst>
          </p:cNvPr>
          <p:cNvSpPr>
            <a:spLocks noGrp="1"/>
          </p:cNvSpPr>
          <p:nvPr>
            <p:ph type="subTitle" idx="1"/>
          </p:nvPr>
        </p:nvSpPr>
        <p:spPr>
          <a:xfrm>
            <a:off x="1524000" y="4026816"/>
            <a:ext cx="9144000" cy="1655762"/>
          </a:xfrm>
        </p:spPr>
        <p:txBody>
          <a:bodyPr>
            <a:normAutofit fontScale="92500" lnSpcReduction="10000"/>
          </a:bodyPr>
          <a:lstStyle/>
          <a:p>
            <a:r>
              <a:rPr lang="en-US" sz="2800" dirty="0"/>
              <a:t>Shuaiqi Tang</a:t>
            </a:r>
          </a:p>
          <a:p>
            <a:r>
              <a:rPr lang="en-US" sz="2800" dirty="0"/>
              <a:t>Lawrence Livermore National Laboratory</a:t>
            </a:r>
          </a:p>
          <a:p>
            <a:endParaRPr lang="en-US" dirty="0"/>
          </a:p>
          <a:p>
            <a:r>
              <a:rPr lang="en-US" sz="2000" dirty="0"/>
              <a:t>Thanks to: Shaocheng Xie (LLNL), Minghua Zhang (SBU) and many others</a:t>
            </a:r>
          </a:p>
        </p:txBody>
      </p:sp>
      <p:sp>
        <p:nvSpPr>
          <p:cNvPr id="4" name="TextBox 3">
            <a:extLst>
              <a:ext uri="{FF2B5EF4-FFF2-40B4-BE49-F238E27FC236}">
                <a16:creationId xmlns:a16="http://schemas.microsoft.com/office/drawing/2014/main" id="{CAC2E5F8-6D75-40DD-A817-6AE6B0F5C130}"/>
              </a:ext>
            </a:extLst>
          </p:cNvPr>
          <p:cNvSpPr txBox="1"/>
          <p:nvPr/>
        </p:nvSpPr>
        <p:spPr>
          <a:xfrm>
            <a:off x="9096865" y="5872898"/>
            <a:ext cx="1428596" cy="369332"/>
          </a:xfrm>
          <a:prstGeom prst="rect">
            <a:avLst/>
          </a:prstGeom>
          <a:noFill/>
        </p:spPr>
        <p:txBody>
          <a:bodyPr wrap="none" rtlCol="0">
            <a:spAutoFit/>
          </a:bodyPr>
          <a:lstStyle/>
          <a:p>
            <a:r>
              <a:rPr lang="en-US" dirty="0"/>
              <a:t>July 8, 2020</a:t>
            </a:r>
          </a:p>
        </p:txBody>
      </p:sp>
      <p:pic>
        <p:nvPicPr>
          <p:cNvPr id="15" name="Picture 14">
            <a:extLst>
              <a:ext uri="{FF2B5EF4-FFF2-40B4-BE49-F238E27FC236}">
                <a16:creationId xmlns:a16="http://schemas.microsoft.com/office/drawing/2014/main" id="{47E00EEB-3D03-4768-B21E-FE73AFC34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384" y="96136"/>
            <a:ext cx="4845916" cy="934152"/>
          </a:xfrm>
          <a:prstGeom prst="rect">
            <a:avLst/>
          </a:prstGeom>
        </p:spPr>
      </p:pic>
    </p:spTree>
    <p:extLst>
      <p:ext uri="{BB962C8B-B14F-4D97-AF65-F5344CB8AC3E}">
        <p14:creationId xmlns:p14="http://schemas.microsoft.com/office/powerpoint/2010/main" val="377099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7B46-45C5-4E81-903B-2F8B88F289CE}"/>
              </a:ext>
            </a:extLst>
          </p:cNvPr>
          <p:cNvSpPr>
            <a:spLocks noGrp="1"/>
          </p:cNvSpPr>
          <p:nvPr>
            <p:ph type="title"/>
          </p:nvPr>
        </p:nvSpPr>
        <p:spPr>
          <a:xfrm>
            <a:off x="31359" y="0"/>
            <a:ext cx="11366106" cy="1143000"/>
          </a:xfrm>
        </p:spPr>
        <p:txBody>
          <a:bodyPr/>
          <a:lstStyle/>
          <a:p>
            <a:r>
              <a:rPr lang="en-US" sz="3200" dirty="0"/>
              <a:t>VARANAL is widely used in ARM field campaigns</a:t>
            </a:r>
          </a:p>
        </p:txBody>
      </p:sp>
      <p:graphicFrame>
        <p:nvGraphicFramePr>
          <p:cNvPr id="4" name="Table 3">
            <a:extLst>
              <a:ext uri="{FF2B5EF4-FFF2-40B4-BE49-F238E27FC236}">
                <a16:creationId xmlns:a16="http://schemas.microsoft.com/office/drawing/2014/main" id="{33E3749D-4B7A-45A6-9743-34F633EFED1A}"/>
              </a:ext>
            </a:extLst>
          </p:cNvPr>
          <p:cNvGraphicFramePr>
            <a:graphicFrameLocks noGrp="1"/>
          </p:cNvGraphicFramePr>
          <p:nvPr/>
        </p:nvGraphicFramePr>
        <p:xfrm>
          <a:off x="441790" y="1330324"/>
          <a:ext cx="10767316" cy="3003796"/>
        </p:xfrm>
        <a:graphic>
          <a:graphicData uri="http://schemas.openxmlformats.org/drawingml/2006/table">
            <a:tbl>
              <a:tblPr firstRow="1" bandRow="1">
                <a:tableStyleId>{5C22544A-7EE6-4342-B048-85BDC9FD1C3A}</a:tableStyleId>
              </a:tblPr>
              <a:tblGrid>
                <a:gridCol w="3605512">
                  <a:extLst>
                    <a:ext uri="{9D8B030D-6E8A-4147-A177-3AD203B41FA5}">
                      <a16:colId xmlns:a16="http://schemas.microsoft.com/office/drawing/2014/main" val="2415196487"/>
                    </a:ext>
                  </a:extLst>
                </a:gridCol>
                <a:gridCol w="7161804">
                  <a:extLst>
                    <a:ext uri="{9D8B030D-6E8A-4147-A177-3AD203B41FA5}">
                      <a16:colId xmlns:a16="http://schemas.microsoft.com/office/drawing/2014/main" val="1434704998"/>
                    </a:ext>
                  </a:extLst>
                </a:gridCol>
              </a:tblGrid>
              <a:tr h="528734">
                <a:tc>
                  <a:txBody>
                    <a:bodyPr/>
                    <a:lstStyle/>
                    <a:p>
                      <a:r>
                        <a:rPr lang="en-US" sz="2400" dirty="0"/>
                        <a:t>Data Product</a:t>
                      </a:r>
                    </a:p>
                  </a:txBody>
                  <a:tcPr/>
                </a:tc>
                <a:tc>
                  <a:txBody>
                    <a:bodyPr/>
                    <a:lstStyle/>
                    <a:p>
                      <a:r>
                        <a:rPr lang="en-US" sz="2400" dirty="0"/>
                        <a:t>Site and Period</a:t>
                      </a:r>
                    </a:p>
                  </a:txBody>
                  <a:tcPr/>
                </a:tc>
                <a:extLst>
                  <a:ext uri="{0D108BD9-81ED-4DB2-BD59-A6C34878D82A}">
                    <a16:rowId xmlns:a16="http://schemas.microsoft.com/office/drawing/2014/main" val="1115538630"/>
                  </a:ext>
                </a:extLst>
              </a:tr>
              <a:tr h="856752">
                <a:tc>
                  <a:txBody>
                    <a:bodyPr/>
                    <a:lstStyle/>
                    <a:p>
                      <a:r>
                        <a:rPr lang="en-US" sz="2400" dirty="0"/>
                        <a:t>Sounding-Based Forcing</a:t>
                      </a:r>
                    </a:p>
                  </a:txBody>
                  <a:tcPr/>
                </a:tc>
                <a:tc>
                  <a:txBody>
                    <a:bodyPr/>
                    <a:lstStyle/>
                    <a:p>
                      <a:r>
                        <a:rPr lang="en-US" sz="2400" dirty="0"/>
                        <a:t>All the ARM major IOPs (~20) at SGP, NSA, Darwin, and the DYNAMO North</a:t>
                      </a:r>
                      <a:r>
                        <a:rPr lang="en-US" sz="2400" baseline="0" dirty="0"/>
                        <a:t> Sounding Array</a:t>
                      </a:r>
                      <a:endParaRPr lang="en-US" sz="2400" dirty="0"/>
                    </a:p>
                  </a:txBody>
                  <a:tcPr/>
                </a:tc>
                <a:extLst>
                  <a:ext uri="{0D108BD9-81ED-4DB2-BD59-A6C34878D82A}">
                    <a16:rowId xmlns:a16="http://schemas.microsoft.com/office/drawing/2014/main" val="3851918281"/>
                  </a:ext>
                </a:extLst>
              </a:tr>
              <a:tr h="1618310">
                <a:tc>
                  <a:txBody>
                    <a:bodyPr/>
                    <a:lstStyle/>
                    <a:p>
                      <a:r>
                        <a:rPr lang="en-US" sz="2400" dirty="0"/>
                        <a:t>Continuous Forcing based on NOAA RUC/RAP analyses or ECMWR analyses</a:t>
                      </a:r>
                    </a:p>
                  </a:txBody>
                  <a:tcPr/>
                </a:tc>
                <a:tc>
                  <a:txBody>
                    <a:bodyPr/>
                    <a:lstStyle/>
                    <a:p>
                      <a:r>
                        <a:rPr lang="en-US" sz="2400" dirty="0"/>
                        <a:t>SGP: v1(1999</a:t>
                      </a:r>
                      <a:r>
                        <a:rPr lang="en-US" sz="2400" baseline="0" dirty="0"/>
                        <a:t> – 2011), v2(2004 – 2018)</a:t>
                      </a:r>
                    </a:p>
                    <a:p>
                      <a:r>
                        <a:rPr lang="en-US" sz="2400" baseline="0" dirty="0"/>
                        <a:t>DARWIN: Wet seasons of 2014, 2015, and 2016</a:t>
                      </a:r>
                    </a:p>
                    <a:p>
                      <a:r>
                        <a:rPr lang="en-US" sz="2400" baseline="0" dirty="0" err="1"/>
                        <a:t>GOAmazon</a:t>
                      </a:r>
                      <a:r>
                        <a:rPr lang="en-US" sz="2400" baseline="0" dirty="0"/>
                        <a:t>: 2014 – 2015.</a:t>
                      </a:r>
                    </a:p>
                    <a:p>
                      <a:r>
                        <a:rPr lang="en-US" sz="2400" baseline="0" dirty="0"/>
                        <a:t>AMF-AMIE-GAN, AMF-China</a:t>
                      </a:r>
                      <a:endParaRPr lang="en-US" sz="2400" dirty="0"/>
                    </a:p>
                  </a:txBody>
                  <a:tcPr/>
                </a:tc>
                <a:extLst>
                  <a:ext uri="{0D108BD9-81ED-4DB2-BD59-A6C34878D82A}">
                    <a16:rowId xmlns:a16="http://schemas.microsoft.com/office/drawing/2014/main" val="2953899714"/>
                  </a:ext>
                </a:extLst>
              </a:tr>
            </a:tbl>
          </a:graphicData>
        </a:graphic>
      </p:graphicFrame>
      <p:pic>
        <p:nvPicPr>
          <p:cNvPr id="5" name="Picture 2">
            <a:extLst>
              <a:ext uri="{FF2B5EF4-FFF2-40B4-BE49-F238E27FC236}">
                <a16:creationId xmlns:a16="http://schemas.microsoft.com/office/drawing/2014/main" id="{E1DB1FCD-31B6-4E7E-886E-41C474D7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94" y="5018758"/>
            <a:ext cx="2344138" cy="1508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 name="Picture 4" descr="Fig1">
            <a:extLst>
              <a:ext uri="{FF2B5EF4-FFF2-40B4-BE49-F238E27FC236}">
                <a16:creationId xmlns:a16="http://schemas.microsoft.com/office/drawing/2014/main" id="{56C14CC6-A28F-4606-B9BC-D378613A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99" t="16010" r="17500" b="19614"/>
          <a:stretch>
            <a:fillRect/>
          </a:stretch>
        </p:blipFill>
        <p:spPr bwMode="auto">
          <a:xfrm>
            <a:off x="2698710" y="5025227"/>
            <a:ext cx="2092759" cy="1508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BD523ED2-8D89-4E9F-965F-5545B31CF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663" y="5009614"/>
            <a:ext cx="1990153" cy="1508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8" name="Group 7">
            <a:extLst>
              <a:ext uri="{FF2B5EF4-FFF2-40B4-BE49-F238E27FC236}">
                <a16:creationId xmlns:a16="http://schemas.microsoft.com/office/drawing/2014/main" id="{B6AAD4FF-A63F-47E2-B859-1CEAFDE8A70E}"/>
              </a:ext>
            </a:extLst>
          </p:cNvPr>
          <p:cNvGrpSpPr/>
          <p:nvPr/>
        </p:nvGrpSpPr>
        <p:grpSpPr>
          <a:xfrm>
            <a:off x="7000010" y="5023315"/>
            <a:ext cx="2203702" cy="1480891"/>
            <a:chOff x="14082486" y="24051799"/>
            <a:chExt cx="3127184" cy="3902887"/>
          </a:xfrm>
        </p:grpSpPr>
        <p:pic>
          <p:nvPicPr>
            <p:cNvPr id="9" name="Picture 90">
              <a:extLst>
                <a:ext uri="{FF2B5EF4-FFF2-40B4-BE49-F238E27FC236}">
                  <a16:creationId xmlns:a16="http://schemas.microsoft.com/office/drawing/2014/main" id="{19D5D345-2289-4B84-8765-EEC2FA2B5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2486" y="24051799"/>
              <a:ext cx="3127184" cy="390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C8D1DDE4-A563-46A5-A1D6-1808D6FC525C}"/>
                </a:ext>
              </a:extLst>
            </p:cNvPr>
            <p:cNvCxnSpPr/>
            <p:nvPr/>
          </p:nvCxnSpPr>
          <p:spPr bwMode="auto">
            <a:xfrm rot="10800000">
              <a:off x="15182907" y="27531579"/>
              <a:ext cx="1054622" cy="1356"/>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7191ED0-0F92-4F7C-B7A5-FF1D1DEAAC83}"/>
                </a:ext>
              </a:extLst>
            </p:cNvPr>
            <p:cNvCxnSpPr/>
            <p:nvPr/>
          </p:nvCxnSpPr>
          <p:spPr bwMode="auto">
            <a:xfrm>
              <a:off x="16225151" y="26269040"/>
              <a:ext cx="12378" cy="1248978"/>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9136655-C17D-4901-A473-3ED772B3D1C3}"/>
                </a:ext>
              </a:extLst>
            </p:cNvPr>
            <p:cNvCxnSpPr/>
            <p:nvPr/>
          </p:nvCxnSpPr>
          <p:spPr bwMode="auto">
            <a:xfrm flipH="1">
              <a:off x="15336397" y="26180893"/>
              <a:ext cx="838004" cy="136967"/>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D2588AD-08E4-4A54-8ADE-3FA2B6A8EB60}"/>
                </a:ext>
              </a:extLst>
            </p:cNvPr>
            <p:cNvCxnSpPr/>
            <p:nvPr/>
          </p:nvCxnSpPr>
          <p:spPr bwMode="auto">
            <a:xfrm flipH="1">
              <a:off x="15202712" y="26382953"/>
              <a:ext cx="101501" cy="1061835"/>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59B4CB-AC56-4B81-A8E3-66D7DC8FD992}"/>
                </a:ext>
              </a:extLst>
            </p:cNvPr>
            <p:cNvCxnSpPr/>
            <p:nvPr/>
          </p:nvCxnSpPr>
          <p:spPr bwMode="auto">
            <a:xfrm flipH="1">
              <a:off x="15304213" y="25497413"/>
              <a:ext cx="32183" cy="820447"/>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461573-DD16-453A-943F-2B543DD33489}"/>
                </a:ext>
              </a:extLst>
            </p:cNvPr>
            <p:cNvCxnSpPr/>
            <p:nvPr/>
          </p:nvCxnSpPr>
          <p:spPr bwMode="auto">
            <a:xfrm flipH="1">
              <a:off x="15382197" y="24991583"/>
              <a:ext cx="772399" cy="428531"/>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E31F960-FDA3-4BE5-B4B7-D05B74916A8A}"/>
                </a:ext>
              </a:extLst>
            </p:cNvPr>
            <p:cNvCxnSpPr/>
            <p:nvPr/>
          </p:nvCxnSpPr>
          <p:spPr bwMode="auto">
            <a:xfrm>
              <a:off x="16218962" y="24956325"/>
              <a:ext cx="11140" cy="1248978"/>
            </a:xfrm>
            <a:prstGeom prst="line">
              <a:avLst/>
            </a:prstGeom>
            <a:ln w="28575"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99771A3-1F21-43CB-BF63-E12E07ECDDC4}"/>
                </a:ext>
              </a:extLst>
            </p:cNvPr>
            <p:cNvSpPr>
              <a:spLocks noChangeArrowheads="1"/>
            </p:cNvSpPr>
            <p:nvPr/>
          </p:nvSpPr>
          <p:spPr bwMode="auto">
            <a:xfrm>
              <a:off x="15241084" y="25361582"/>
              <a:ext cx="1054623" cy="930514"/>
            </a:xfrm>
            <a:prstGeom prst="rect">
              <a:avLst/>
            </a:prstGeom>
            <a:noFill/>
            <a:ln w="12700">
              <a:noFill/>
              <a:miter lim="800000"/>
              <a:headEnd/>
              <a:tailEnd/>
            </a:ln>
          </p:spPr>
          <p:txBody>
            <a:bodyPr wrap="square">
              <a:spAutoFit/>
            </a:bodyPr>
            <a:lstStyle/>
            <a:p>
              <a:pPr algn="ctr">
                <a:defRPr/>
              </a:pPr>
              <a:r>
                <a:rPr lang="en-US" sz="1100" b="1" dirty="0">
                  <a:latin typeface="Arial Narrow" pitchFamily="34" charset="0"/>
                  <a:cs typeface="Arial" pitchFamily="34" charset="0"/>
                </a:rPr>
                <a:t>NSA</a:t>
              </a:r>
              <a:endParaRPr lang="en-US" sz="1100" b="1" baseline="0" dirty="0">
                <a:latin typeface="Arial Narrow" pitchFamily="34" charset="0"/>
                <a:cs typeface="Arial" pitchFamily="34" charset="0"/>
              </a:endParaRPr>
            </a:p>
          </p:txBody>
        </p:sp>
      </p:grpSp>
      <p:grpSp>
        <p:nvGrpSpPr>
          <p:cNvPr id="33" name="Group 32">
            <a:extLst>
              <a:ext uri="{FF2B5EF4-FFF2-40B4-BE49-F238E27FC236}">
                <a16:creationId xmlns:a16="http://schemas.microsoft.com/office/drawing/2014/main" id="{0F8695D9-6439-4281-A198-D0D071A0D80C}"/>
              </a:ext>
            </a:extLst>
          </p:cNvPr>
          <p:cNvGrpSpPr/>
          <p:nvPr/>
        </p:nvGrpSpPr>
        <p:grpSpPr>
          <a:xfrm>
            <a:off x="9191726" y="4916981"/>
            <a:ext cx="2778359" cy="1764936"/>
            <a:chOff x="9647434" y="4906928"/>
            <a:chExt cx="2778359" cy="1764936"/>
          </a:xfrm>
        </p:grpSpPr>
        <p:sp>
          <p:nvSpPr>
            <p:cNvPr id="32" name="Rectangle 31">
              <a:extLst>
                <a:ext uri="{FF2B5EF4-FFF2-40B4-BE49-F238E27FC236}">
                  <a16:creationId xmlns:a16="http://schemas.microsoft.com/office/drawing/2014/main" id="{AEB955E8-0676-40AA-AF60-59D636C45509}"/>
                </a:ext>
              </a:extLst>
            </p:cNvPr>
            <p:cNvSpPr/>
            <p:nvPr/>
          </p:nvSpPr>
          <p:spPr bwMode="auto">
            <a:xfrm>
              <a:off x="9647434" y="4906928"/>
              <a:ext cx="2778359" cy="17649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grpSp>
          <p:nvGrpSpPr>
            <p:cNvPr id="18" name="Group 17">
              <a:extLst>
                <a:ext uri="{FF2B5EF4-FFF2-40B4-BE49-F238E27FC236}">
                  <a16:creationId xmlns:a16="http://schemas.microsoft.com/office/drawing/2014/main" id="{19D208D9-99BC-4EF7-B0BA-65800B6D15F1}"/>
                </a:ext>
              </a:extLst>
            </p:cNvPr>
            <p:cNvGrpSpPr/>
            <p:nvPr/>
          </p:nvGrpSpPr>
          <p:grpSpPr>
            <a:xfrm>
              <a:off x="9810767" y="5079776"/>
              <a:ext cx="2615026" cy="1370145"/>
              <a:chOff x="2649470" y="3488775"/>
              <a:chExt cx="5046730" cy="2683426"/>
            </a:xfrm>
          </p:grpSpPr>
          <p:grpSp>
            <p:nvGrpSpPr>
              <p:cNvPr id="19" name="Group 18">
                <a:extLst>
                  <a:ext uri="{FF2B5EF4-FFF2-40B4-BE49-F238E27FC236}">
                    <a16:creationId xmlns:a16="http://schemas.microsoft.com/office/drawing/2014/main" id="{36062CB3-9942-47F0-AA6C-CD266019D2F4}"/>
                  </a:ext>
                </a:extLst>
              </p:cNvPr>
              <p:cNvGrpSpPr/>
              <p:nvPr/>
            </p:nvGrpSpPr>
            <p:grpSpPr>
              <a:xfrm>
                <a:off x="2649470" y="3488775"/>
                <a:ext cx="1848619" cy="2554455"/>
                <a:chOff x="961408" y="1145859"/>
                <a:chExt cx="1848619" cy="2554455"/>
              </a:xfrm>
            </p:grpSpPr>
            <p:pic>
              <p:nvPicPr>
                <p:cNvPr id="29" name="Picture 5">
                  <a:extLst>
                    <a:ext uri="{FF2B5EF4-FFF2-40B4-BE49-F238E27FC236}">
                      <a16:creationId xmlns:a16="http://schemas.microsoft.com/office/drawing/2014/main" id="{C119D858-D74F-4916-A514-0635C7DE15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00" r="29582"/>
                <a:stretch/>
              </p:blipFill>
              <p:spPr bwMode="auto">
                <a:xfrm>
                  <a:off x="961408" y="1145859"/>
                  <a:ext cx="1848619" cy="255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a:extLst>
                    <a:ext uri="{FF2B5EF4-FFF2-40B4-BE49-F238E27FC236}">
                      <a16:creationId xmlns:a16="http://schemas.microsoft.com/office/drawing/2014/main" id="{23A4D760-21CB-437C-91AF-58A2BCEBFB9D}"/>
                    </a:ext>
                  </a:extLst>
                </p:cNvPr>
                <p:cNvSpPr/>
                <p:nvPr/>
              </p:nvSpPr>
              <p:spPr>
                <a:xfrm>
                  <a:off x="2059419" y="2240907"/>
                  <a:ext cx="191560" cy="17120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grpSp>
          <p:cxnSp>
            <p:nvCxnSpPr>
              <p:cNvPr id="20" name="Straight Connector 19">
                <a:extLst>
                  <a:ext uri="{FF2B5EF4-FFF2-40B4-BE49-F238E27FC236}">
                    <a16:creationId xmlns:a16="http://schemas.microsoft.com/office/drawing/2014/main" id="{1ABFA66D-1B99-4CE6-807F-13F14A8C032A}"/>
                  </a:ext>
                </a:extLst>
              </p:cNvPr>
              <p:cNvCxnSpPr>
                <a:cxnSpLocks/>
              </p:cNvCxnSpPr>
              <p:nvPr/>
            </p:nvCxnSpPr>
            <p:spPr>
              <a:xfrm flipV="1">
                <a:off x="3939041" y="3695395"/>
                <a:ext cx="797136" cy="88842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B9AEE8-0F35-456A-9B6E-E75D624BBC43}"/>
                  </a:ext>
                </a:extLst>
              </p:cNvPr>
              <p:cNvCxnSpPr>
                <a:cxnSpLocks/>
              </p:cNvCxnSpPr>
              <p:nvPr/>
            </p:nvCxnSpPr>
            <p:spPr>
              <a:xfrm>
                <a:off x="3921292" y="4755027"/>
                <a:ext cx="812321" cy="10170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47B9C42-9194-4482-9F5C-1B07B4D4959C}"/>
                  </a:ext>
                </a:extLst>
              </p:cNvPr>
              <p:cNvGrpSpPr/>
              <p:nvPr/>
            </p:nvGrpSpPr>
            <p:grpSpPr>
              <a:xfrm>
                <a:off x="4267200" y="3505200"/>
                <a:ext cx="3429000" cy="2667001"/>
                <a:chOff x="4191000" y="3206552"/>
                <a:chExt cx="4290060" cy="3375737"/>
              </a:xfrm>
            </p:grpSpPr>
            <p:pic>
              <p:nvPicPr>
                <p:cNvPr id="23" name="Picture 2">
                  <a:extLst>
                    <a:ext uri="{FF2B5EF4-FFF2-40B4-BE49-F238E27FC236}">
                      <a16:creationId xmlns:a16="http://schemas.microsoft.com/office/drawing/2014/main" id="{12D7B990-D440-4241-B25A-17BA536AB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7742" y="3447282"/>
                  <a:ext cx="3282479" cy="262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a:extLst>
                    <a:ext uri="{FF2B5EF4-FFF2-40B4-BE49-F238E27FC236}">
                      <a16:creationId xmlns:a16="http://schemas.microsoft.com/office/drawing/2014/main" id="{D88ECD8D-44B7-45BD-8798-158AFA67CC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206552"/>
                  <a:ext cx="4290060" cy="337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a:extLst>
                    <a:ext uri="{FF2B5EF4-FFF2-40B4-BE49-F238E27FC236}">
                      <a16:creationId xmlns:a16="http://schemas.microsoft.com/office/drawing/2014/main" id="{B452F244-5F82-429A-B29E-293958470248}"/>
                    </a:ext>
                  </a:extLst>
                </p:cNvPr>
                <p:cNvSpPr txBox="1"/>
                <p:nvPr/>
              </p:nvSpPr>
              <p:spPr>
                <a:xfrm>
                  <a:off x="5950741" y="4894421"/>
                  <a:ext cx="1884433" cy="566333"/>
                </a:xfrm>
                <a:prstGeom prst="rect">
                  <a:avLst/>
                </a:prstGeom>
                <a:noFill/>
              </p:spPr>
              <p:txBody>
                <a:bodyPr wrap="none" rtlCol="0">
                  <a:spAutoFit/>
                </a:bodyPr>
                <a:lstStyle/>
                <a:p>
                  <a:r>
                    <a:rPr lang="en-US" sz="500" dirty="0">
                      <a:solidFill>
                        <a:srgbClr val="FFFF00"/>
                      </a:solidFill>
                    </a:rPr>
                    <a:t>Ponta </a:t>
                  </a:r>
                  <a:r>
                    <a:rPr lang="en-US" sz="500" dirty="0" err="1">
                      <a:solidFill>
                        <a:srgbClr val="FFFF00"/>
                      </a:solidFill>
                    </a:rPr>
                    <a:t>Pelada</a:t>
                  </a:r>
                  <a:endParaRPr lang="en-US" sz="500" dirty="0">
                    <a:solidFill>
                      <a:srgbClr val="FFFF00"/>
                    </a:solidFill>
                  </a:endParaRPr>
                </a:p>
              </p:txBody>
            </p:sp>
            <p:sp>
              <p:nvSpPr>
                <p:cNvPr id="26" name="TextBox 25">
                  <a:extLst>
                    <a:ext uri="{FF2B5EF4-FFF2-40B4-BE49-F238E27FC236}">
                      <a16:creationId xmlns:a16="http://schemas.microsoft.com/office/drawing/2014/main" id="{ADCE7DC1-BDBD-4922-B45E-99829A5D1C24}"/>
                    </a:ext>
                  </a:extLst>
                </p:cNvPr>
                <p:cNvSpPr txBox="1"/>
                <p:nvPr/>
              </p:nvSpPr>
              <p:spPr>
                <a:xfrm>
                  <a:off x="6970348" y="3925618"/>
                  <a:ext cx="1176838" cy="566333"/>
                </a:xfrm>
                <a:prstGeom prst="rect">
                  <a:avLst/>
                </a:prstGeom>
                <a:noFill/>
              </p:spPr>
              <p:txBody>
                <a:bodyPr wrap="none" rtlCol="0">
                  <a:spAutoFit/>
                </a:bodyPr>
                <a:lstStyle/>
                <a:p>
                  <a:r>
                    <a:rPr lang="en-US" sz="500" dirty="0">
                      <a:solidFill>
                        <a:srgbClr val="FFFF00"/>
                      </a:solidFill>
                    </a:rPr>
                    <a:t>ATTO</a:t>
                  </a:r>
                </a:p>
              </p:txBody>
            </p:sp>
            <p:sp>
              <p:nvSpPr>
                <p:cNvPr id="27" name="TextBox 26">
                  <a:extLst>
                    <a:ext uri="{FF2B5EF4-FFF2-40B4-BE49-F238E27FC236}">
                      <a16:creationId xmlns:a16="http://schemas.microsoft.com/office/drawing/2014/main" id="{1AD732F5-EADF-4F9B-A033-9AF1CFE53CA6}"/>
                    </a:ext>
                  </a:extLst>
                </p:cNvPr>
                <p:cNvSpPr txBox="1"/>
                <p:nvPr/>
              </p:nvSpPr>
              <p:spPr>
                <a:xfrm>
                  <a:off x="5949387" y="4073992"/>
                  <a:ext cx="985309" cy="566333"/>
                </a:xfrm>
                <a:prstGeom prst="rect">
                  <a:avLst/>
                </a:prstGeom>
                <a:noFill/>
              </p:spPr>
              <p:txBody>
                <a:bodyPr wrap="none" rtlCol="0">
                  <a:spAutoFit/>
                </a:bodyPr>
                <a:lstStyle/>
                <a:p>
                  <a:r>
                    <a:rPr lang="en-US" sz="500" dirty="0">
                      <a:solidFill>
                        <a:srgbClr val="FFFF00"/>
                      </a:solidFill>
                    </a:rPr>
                    <a:t>ZF2</a:t>
                  </a:r>
                </a:p>
              </p:txBody>
            </p:sp>
            <p:sp>
              <p:nvSpPr>
                <p:cNvPr id="28" name="TextBox 27">
                  <a:extLst>
                    <a:ext uri="{FF2B5EF4-FFF2-40B4-BE49-F238E27FC236}">
                      <a16:creationId xmlns:a16="http://schemas.microsoft.com/office/drawing/2014/main" id="{24A7F2F9-3D2B-4F50-8F1E-56A3658E1A27}"/>
                    </a:ext>
                  </a:extLst>
                </p:cNvPr>
                <p:cNvSpPr txBox="1"/>
                <p:nvPr/>
              </p:nvSpPr>
              <p:spPr>
                <a:xfrm>
                  <a:off x="5409132" y="4702430"/>
                  <a:ext cx="1512016" cy="566333"/>
                </a:xfrm>
                <a:prstGeom prst="rect">
                  <a:avLst/>
                </a:prstGeom>
                <a:noFill/>
              </p:spPr>
              <p:txBody>
                <a:bodyPr wrap="none" rtlCol="0">
                  <a:spAutoFit/>
                </a:bodyPr>
                <a:lstStyle/>
                <a:p>
                  <a:r>
                    <a:rPr lang="en-US" sz="500" dirty="0">
                      <a:solidFill>
                        <a:srgbClr val="FFFF00"/>
                      </a:solidFill>
                    </a:rPr>
                    <a:t>ARM Site</a:t>
                  </a:r>
                </a:p>
              </p:txBody>
            </p:sp>
          </p:grpSp>
        </p:grpSp>
      </p:grpSp>
      <p:sp>
        <p:nvSpPr>
          <p:cNvPr id="31" name="Rectangle 30">
            <a:extLst>
              <a:ext uri="{FF2B5EF4-FFF2-40B4-BE49-F238E27FC236}">
                <a16:creationId xmlns:a16="http://schemas.microsoft.com/office/drawing/2014/main" id="{66A7C399-D797-4B73-87FE-FBE63DF97B86}"/>
              </a:ext>
            </a:extLst>
          </p:cNvPr>
          <p:cNvSpPr/>
          <p:nvPr/>
        </p:nvSpPr>
        <p:spPr>
          <a:xfrm>
            <a:off x="396211" y="4486543"/>
            <a:ext cx="11186189" cy="369332"/>
          </a:xfrm>
          <a:prstGeom prst="rect">
            <a:avLst/>
          </a:prstGeom>
          <a:solidFill>
            <a:schemeClr val="bg1"/>
          </a:solidFill>
        </p:spPr>
        <p:txBody>
          <a:bodyPr wrap="square">
            <a:spAutoFit/>
          </a:bodyPr>
          <a:lstStyle/>
          <a:p>
            <a:pPr>
              <a:spcBef>
                <a:spcPct val="20000"/>
              </a:spcBef>
              <a:defRPr/>
            </a:pPr>
            <a:r>
              <a:rPr lang="en-US" altLang="zh-CN" b="1" i="1" kern="0" dirty="0">
                <a:latin typeface="Arial" panose="020B0604020202020204" pitchFamily="34" charset="0"/>
                <a:ea typeface="宋体" pitchFamily="-105" charset="-122"/>
                <a:cs typeface="Arial" panose="020B0604020202020204" pitchFamily="34" charset="0"/>
              </a:rPr>
              <a:t>Zhang and Lin (1997),  Zhang et al. (2001),  Xie et al. (2004), Tang and Zhang (2015),  Tang et al. (2016)</a:t>
            </a:r>
          </a:p>
        </p:txBody>
      </p:sp>
    </p:spTree>
    <p:extLst>
      <p:ext uri="{BB962C8B-B14F-4D97-AF65-F5344CB8AC3E}">
        <p14:creationId xmlns:p14="http://schemas.microsoft.com/office/powerpoint/2010/main" val="583697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2" y="-13175"/>
            <a:ext cx="11283912" cy="1325563"/>
          </a:xfrm>
        </p:spPr>
        <p:txBody>
          <a:bodyPr/>
          <a:lstStyle/>
          <a:p>
            <a:r>
              <a:rPr lang="en-US" sz="3200" dirty="0"/>
              <a:t>VARANAL is widely used in ARM field campaigns</a:t>
            </a:r>
          </a:p>
        </p:txBody>
      </p:sp>
      <p:sp>
        <p:nvSpPr>
          <p:cNvPr id="5" name="TextBox 4"/>
          <p:cNvSpPr txBox="1"/>
          <p:nvPr/>
        </p:nvSpPr>
        <p:spPr>
          <a:xfrm>
            <a:off x="2756899" y="6227774"/>
            <a:ext cx="6062429" cy="369332"/>
          </a:xfrm>
          <a:prstGeom prst="rect">
            <a:avLst/>
          </a:prstGeom>
          <a:noFill/>
        </p:spPr>
        <p:txBody>
          <a:bodyPr wrap="none" rtlCol="0">
            <a:spAutoFit/>
          </a:bodyPr>
          <a:lstStyle/>
          <a:p>
            <a:r>
              <a:rPr lang="en-US" dirty="0"/>
              <a:t>From </a:t>
            </a:r>
            <a:r>
              <a:rPr lang="en-US" b="1" dirty="0"/>
              <a:t>ARM Quarterly VAP report</a:t>
            </a:r>
            <a:r>
              <a:rPr lang="en-US" dirty="0"/>
              <a:t>, Nov. 2019, K. Gaustad</a:t>
            </a:r>
          </a:p>
        </p:txBody>
      </p:sp>
      <p:sp>
        <p:nvSpPr>
          <p:cNvPr id="6" name="TextBox 5"/>
          <p:cNvSpPr txBox="1"/>
          <p:nvPr/>
        </p:nvSpPr>
        <p:spPr>
          <a:xfrm>
            <a:off x="2268531" y="1458009"/>
            <a:ext cx="8259569" cy="369332"/>
          </a:xfrm>
          <a:prstGeom prst="rect">
            <a:avLst/>
          </a:prstGeom>
          <a:noFill/>
        </p:spPr>
        <p:txBody>
          <a:bodyPr wrap="none" rtlCol="0">
            <a:spAutoFit/>
          </a:bodyPr>
          <a:lstStyle/>
          <a:p>
            <a:r>
              <a:rPr lang="en-US" dirty="0" err="1">
                <a:solidFill>
                  <a:srgbClr val="FF0000"/>
                </a:solidFill>
              </a:rPr>
              <a:t>scm</a:t>
            </a:r>
            <a:r>
              <a:rPr lang="en-US" dirty="0">
                <a:solidFill>
                  <a:srgbClr val="FF0000"/>
                </a:solidFill>
              </a:rPr>
              <a:t>-forcing (VARANAL) is the mostly requested evaluation data by ARM users</a:t>
            </a:r>
          </a:p>
        </p:txBody>
      </p:sp>
      <p:grpSp>
        <p:nvGrpSpPr>
          <p:cNvPr id="10" name="Group 9">
            <a:extLst>
              <a:ext uri="{FF2B5EF4-FFF2-40B4-BE49-F238E27FC236}">
                <a16:creationId xmlns:a16="http://schemas.microsoft.com/office/drawing/2014/main" id="{5F1EC6F0-758E-44B0-B287-438AC7B21403}"/>
              </a:ext>
            </a:extLst>
          </p:cNvPr>
          <p:cNvGrpSpPr/>
          <p:nvPr/>
        </p:nvGrpSpPr>
        <p:grpSpPr>
          <a:xfrm>
            <a:off x="2373972" y="2089584"/>
            <a:ext cx="7585275" cy="3992569"/>
            <a:chOff x="2373972" y="2089584"/>
            <a:chExt cx="7585275" cy="3992569"/>
          </a:xfrm>
        </p:grpSpPr>
        <p:pic>
          <p:nvPicPr>
            <p:cNvPr id="3" name="Picture 2">
              <a:extLst>
                <a:ext uri="{FF2B5EF4-FFF2-40B4-BE49-F238E27FC236}">
                  <a16:creationId xmlns:a16="http://schemas.microsoft.com/office/drawing/2014/main" id="{453159F9-BDF3-4A84-8A33-39F16A426AD3}"/>
                </a:ext>
              </a:extLst>
            </p:cNvPr>
            <p:cNvPicPr>
              <a:picLocks noChangeAspect="1"/>
            </p:cNvPicPr>
            <p:nvPr/>
          </p:nvPicPr>
          <p:blipFill>
            <a:blip r:embed="rId2"/>
            <a:stretch>
              <a:fillRect/>
            </a:stretch>
          </p:blipFill>
          <p:spPr>
            <a:xfrm>
              <a:off x="2373972" y="2089584"/>
              <a:ext cx="7585275" cy="3992569"/>
            </a:xfrm>
            <a:prstGeom prst="rect">
              <a:avLst/>
            </a:prstGeom>
          </p:spPr>
        </p:pic>
        <p:sp>
          <p:nvSpPr>
            <p:cNvPr id="9" name="Oval 8">
              <a:extLst>
                <a:ext uri="{FF2B5EF4-FFF2-40B4-BE49-F238E27FC236}">
                  <a16:creationId xmlns:a16="http://schemas.microsoft.com/office/drawing/2014/main" id="{67C0729E-EB25-4A51-9A30-CD66A86518FE}"/>
                </a:ext>
              </a:extLst>
            </p:cNvPr>
            <p:cNvSpPr/>
            <p:nvPr/>
          </p:nvSpPr>
          <p:spPr bwMode="auto">
            <a:xfrm rot="19011981">
              <a:off x="2664331" y="4669262"/>
              <a:ext cx="1619480" cy="3693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grpSp>
    </p:spTree>
    <p:extLst>
      <p:ext uri="{BB962C8B-B14F-4D97-AF65-F5344CB8AC3E}">
        <p14:creationId xmlns:p14="http://schemas.microsoft.com/office/powerpoint/2010/main" val="1534075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44C6C-7350-4190-B5B0-DC49C9DEB850}"/>
              </a:ext>
            </a:extLst>
          </p:cNvPr>
          <p:cNvPicPr>
            <a:picLocks noChangeAspect="1"/>
          </p:cNvPicPr>
          <p:nvPr/>
        </p:nvPicPr>
        <p:blipFill>
          <a:blip r:embed="rId2"/>
          <a:stretch>
            <a:fillRect/>
          </a:stretch>
        </p:blipFill>
        <p:spPr>
          <a:xfrm>
            <a:off x="343781" y="1054208"/>
            <a:ext cx="4464524" cy="2463585"/>
          </a:xfrm>
          <a:prstGeom prst="rect">
            <a:avLst/>
          </a:prstGeom>
        </p:spPr>
      </p:pic>
      <p:sp>
        <p:nvSpPr>
          <p:cNvPr id="2" name="Title 1">
            <a:extLst>
              <a:ext uri="{FF2B5EF4-FFF2-40B4-BE49-F238E27FC236}">
                <a16:creationId xmlns:a16="http://schemas.microsoft.com/office/drawing/2014/main" id="{4B78FD04-F853-435B-A37C-4648B220710D}"/>
              </a:ext>
            </a:extLst>
          </p:cNvPr>
          <p:cNvSpPr>
            <a:spLocks noGrp="1"/>
          </p:cNvSpPr>
          <p:nvPr>
            <p:ph type="title"/>
          </p:nvPr>
        </p:nvSpPr>
        <p:spPr/>
        <p:txBody>
          <a:bodyPr/>
          <a:lstStyle/>
          <a:p>
            <a:r>
              <a:rPr lang="en-US" dirty="0"/>
              <a:t>Widely Used Forcing Dataset for SCMs</a:t>
            </a:r>
          </a:p>
        </p:txBody>
      </p:sp>
      <p:pic>
        <p:nvPicPr>
          <p:cNvPr id="5" name="Picture 4">
            <a:extLst>
              <a:ext uri="{FF2B5EF4-FFF2-40B4-BE49-F238E27FC236}">
                <a16:creationId xmlns:a16="http://schemas.microsoft.com/office/drawing/2014/main" id="{6BEF14C4-80B6-4FA7-9853-9C96802E610A}"/>
              </a:ext>
            </a:extLst>
          </p:cNvPr>
          <p:cNvPicPr>
            <a:picLocks noChangeAspect="1"/>
          </p:cNvPicPr>
          <p:nvPr/>
        </p:nvPicPr>
        <p:blipFill>
          <a:blip r:embed="rId3"/>
          <a:stretch>
            <a:fillRect/>
          </a:stretch>
        </p:blipFill>
        <p:spPr>
          <a:xfrm>
            <a:off x="5448728" y="1667030"/>
            <a:ext cx="6602858" cy="5190970"/>
          </a:xfrm>
          <a:prstGeom prst="rect">
            <a:avLst/>
          </a:prstGeom>
        </p:spPr>
      </p:pic>
      <p:pic>
        <p:nvPicPr>
          <p:cNvPr id="7" name="Picture 6">
            <a:extLst>
              <a:ext uri="{FF2B5EF4-FFF2-40B4-BE49-F238E27FC236}">
                <a16:creationId xmlns:a16="http://schemas.microsoft.com/office/drawing/2014/main" id="{4DA38DC5-2321-4EA1-941B-D670ED1A74E2}"/>
              </a:ext>
            </a:extLst>
          </p:cNvPr>
          <p:cNvPicPr>
            <a:picLocks noChangeAspect="1"/>
          </p:cNvPicPr>
          <p:nvPr/>
        </p:nvPicPr>
        <p:blipFill>
          <a:blip r:embed="rId4"/>
          <a:stretch>
            <a:fillRect/>
          </a:stretch>
        </p:blipFill>
        <p:spPr>
          <a:xfrm>
            <a:off x="263703" y="3429000"/>
            <a:ext cx="6195744" cy="3302493"/>
          </a:xfrm>
          <a:prstGeom prst="rect">
            <a:avLst/>
          </a:prstGeom>
          <a:ln>
            <a:solidFill>
              <a:schemeClr val="tx1"/>
            </a:solidFill>
          </a:ln>
        </p:spPr>
      </p:pic>
      <p:sp>
        <p:nvSpPr>
          <p:cNvPr id="8" name="TextBox 7">
            <a:extLst>
              <a:ext uri="{FF2B5EF4-FFF2-40B4-BE49-F238E27FC236}">
                <a16:creationId xmlns:a16="http://schemas.microsoft.com/office/drawing/2014/main" id="{F84E8CA8-3232-4E23-AFB8-DF31F9F44701}"/>
              </a:ext>
            </a:extLst>
          </p:cNvPr>
          <p:cNvSpPr txBox="1"/>
          <p:nvPr/>
        </p:nvSpPr>
        <p:spPr>
          <a:xfrm>
            <a:off x="4888383" y="1186713"/>
            <a:ext cx="4224233" cy="461665"/>
          </a:xfrm>
          <a:prstGeom prst="rect">
            <a:avLst/>
          </a:prstGeom>
          <a:noFill/>
        </p:spPr>
        <p:txBody>
          <a:bodyPr wrap="none" rtlCol="0">
            <a:spAutoFit/>
          </a:bodyPr>
          <a:lstStyle/>
          <a:p>
            <a:r>
              <a:rPr lang="en-US" sz="2400" dirty="0"/>
              <a:t>E3SM SCM and Case Library</a:t>
            </a:r>
          </a:p>
        </p:txBody>
      </p:sp>
    </p:spTree>
    <p:extLst>
      <p:ext uri="{BB962C8B-B14F-4D97-AF65-F5344CB8AC3E}">
        <p14:creationId xmlns:p14="http://schemas.microsoft.com/office/powerpoint/2010/main" val="66392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7CE1D-2867-4A10-8183-603BB124B3AF}"/>
              </a:ext>
            </a:extLst>
          </p:cNvPr>
          <p:cNvSpPr>
            <a:spLocks noGrp="1"/>
          </p:cNvSpPr>
          <p:nvPr>
            <p:ph type="title"/>
          </p:nvPr>
        </p:nvSpPr>
        <p:spPr>
          <a:xfrm>
            <a:off x="0" y="0"/>
            <a:ext cx="11582400" cy="1143000"/>
          </a:xfrm>
        </p:spPr>
        <p:txBody>
          <a:bodyPr/>
          <a:lstStyle/>
          <a:p>
            <a:r>
              <a:rPr lang="en-US" sz="3200" dirty="0"/>
              <a:t>Recent Improvements on Variational Analysis</a:t>
            </a:r>
          </a:p>
        </p:txBody>
      </p:sp>
      <p:sp>
        <p:nvSpPr>
          <p:cNvPr id="3" name="Content Placeholder 2">
            <a:extLst>
              <a:ext uri="{FF2B5EF4-FFF2-40B4-BE49-F238E27FC236}">
                <a16:creationId xmlns:a16="http://schemas.microsoft.com/office/drawing/2014/main" id="{59B7B35F-6626-4EEA-A3CA-FC5E19B954FB}"/>
              </a:ext>
            </a:extLst>
          </p:cNvPr>
          <p:cNvSpPr>
            <a:spLocks noGrp="1"/>
          </p:cNvSpPr>
          <p:nvPr>
            <p:ph idx="1"/>
          </p:nvPr>
        </p:nvSpPr>
        <p:spPr/>
        <p:txBody>
          <a:bodyPr/>
          <a:lstStyle/>
          <a:p>
            <a:r>
              <a:rPr lang="en-US" dirty="0"/>
              <a:t>Constrained Variational Analysis over Sloping Terrain</a:t>
            </a:r>
          </a:p>
          <a:p>
            <a:endParaRPr lang="en-US" dirty="0"/>
          </a:p>
          <a:p>
            <a:r>
              <a:rPr lang="en-US" dirty="0"/>
              <a:t>3D Constrained Variational Analysis (3DCVA)</a:t>
            </a:r>
          </a:p>
          <a:p>
            <a:pPr lvl="1"/>
            <a:endParaRPr lang="en-US" dirty="0"/>
          </a:p>
          <a:p>
            <a:pPr lvl="1"/>
            <a:endParaRPr lang="en-US" dirty="0"/>
          </a:p>
        </p:txBody>
      </p:sp>
    </p:spTree>
    <p:extLst>
      <p:ext uri="{BB962C8B-B14F-4D97-AF65-F5344CB8AC3E}">
        <p14:creationId xmlns:p14="http://schemas.microsoft.com/office/powerpoint/2010/main" val="2522760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DCDA-1954-4134-8A07-41AA96D4467F}"/>
              </a:ext>
            </a:extLst>
          </p:cNvPr>
          <p:cNvSpPr>
            <a:spLocks noGrp="1"/>
          </p:cNvSpPr>
          <p:nvPr>
            <p:ph type="title"/>
          </p:nvPr>
        </p:nvSpPr>
        <p:spPr/>
        <p:txBody>
          <a:bodyPr/>
          <a:lstStyle/>
          <a:p>
            <a:r>
              <a:rPr lang="en-US" sz="3200" dirty="0"/>
              <a:t>Variational Analysis Over Sloping Terrain</a:t>
            </a:r>
          </a:p>
        </p:txBody>
      </p:sp>
      <p:grpSp>
        <p:nvGrpSpPr>
          <p:cNvPr id="4" name="Group 3">
            <a:extLst>
              <a:ext uri="{FF2B5EF4-FFF2-40B4-BE49-F238E27FC236}">
                <a16:creationId xmlns:a16="http://schemas.microsoft.com/office/drawing/2014/main" id="{8588F0A2-36AA-4B9D-9013-6D670226C75F}"/>
              </a:ext>
            </a:extLst>
          </p:cNvPr>
          <p:cNvGrpSpPr/>
          <p:nvPr/>
        </p:nvGrpSpPr>
        <p:grpSpPr>
          <a:xfrm>
            <a:off x="6994712" y="1036563"/>
            <a:ext cx="3419291" cy="5657049"/>
            <a:chOff x="7063326" y="392063"/>
            <a:chExt cx="4487808" cy="6712704"/>
          </a:xfrm>
        </p:grpSpPr>
        <p:pic>
          <p:nvPicPr>
            <p:cNvPr id="5" name="Picture 4" descr="image004">
              <a:extLst>
                <a:ext uri="{FF2B5EF4-FFF2-40B4-BE49-F238E27FC236}">
                  <a16:creationId xmlns:a16="http://schemas.microsoft.com/office/drawing/2014/main" id="{6ECBF601-3075-439B-81D0-CFA69D75E5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967"/>
            <a:stretch/>
          </p:blipFill>
          <p:spPr bwMode="auto">
            <a:xfrm>
              <a:off x="7063326" y="392063"/>
              <a:ext cx="4487808" cy="46476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64AB1B8-BB1A-4F62-B6CF-BF45BEC3C5ED}"/>
                </a:ext>
              </a:extLst>
            </p:cNvPr>
            <p:cNvGrpSpPr/>
            <p:nvPr/>
          </p:nvGrpSpPr>
          <p:grpSpPr>
            <a:xfrm>
              <a:off x="7199181" y="4198724"/>
              <a:ext cx="3863980" cy="2906043"/>
              <a:chOff x="4061384" y="4580291"/>
              <a:chExt cx="3863980" cy="2906043"/>
            </a:xfrm>
          </p:grpSpPr>
          <p:sp>
            <p:nvSpPr>
              <p:cNvPr id="7" name="Right Triangle 6">
                <a:extLst>
                  <a:ext uri="{FF2B5EF4-FFF2-40B4-BE49-F238E27FC236}">
                    <a16:creationId xmlns:a16="http://schemas.microsoft.com/office/drawing/2014/main" id="{D8662F2C-833C-4C9D-A15A-19EDDB4108BC}"/>
                  </a:ext>
                </a:extLst>
              </p:cNvPr>
              <p:cNvSpPr/>
              <p:nvPr/>
            </p:nvSpPr>
            <p:spPr>
              <a:xfrm>
                <a:off x="4165374" y="6090419"/>
                <a:ext cx="2608056" cy="475484"/>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156E7D-2488-46E8-94DC-C817A1C043AE}"/>
                  </a:ext>
                </a:extLst>
              </p:cNvPr>
              <p:cNvPicPr>
                <a:picLocks noChangeAspect="1"/>
              </p:cNvPicPr>
              <p:nvPr/>
            </p:nvPicPr>
            <p:blipFill>
              <a:blip r:embed="rId3"/>
              <a:stretch>
                <a:fillRect/>
              </a:stretch>
            </p:blipFill>
            <p:spPr>
              <a:xfrm>
                <a:off x="4061384" y="4580291"/>
                <a:ext cx="3863980" cy="2906043"/>
              </a:xfrm>
              <a:prstGeom prst="rect">
                <a:avLst/>
              </a:prstGeom>
              <a:scene3d>
                <a:camera prst="isometricOffAxis2Top">
                  <a:rot lat="18075715" lon="3207254" rev="18000000"/>
                </a:camera>
                <a:lightRig rig="threePt" dir="t"/>
              </a:scene3d>
              <a:sp3d z="6350" prstMaterial="matte"/>
            </p:spPr>
          </p:pic>
        </p:grpSp>
      </p:grpSp>
      <p:grpSp>
        <p:nvGrpSpPr>
          <p:cNvPr id="9" name="Group 8">
            <a:extLst>
              <a:ext uri="{FF2B5EF4-FFF2-40B4-BE49-F238E27FC236}">
                <a16:creationId xmlns:a16="http://schemas.microsoft.com/office/drawing/2014/main" id="{8D986751-8F33-4965-A1C8-386BEA35E4ED}"/>
              </a:ext>
            </a:extLst>
          </p:cNvPr>
          <p:cNvGrpSpPr/>
          <p:nvPr/>
        </p:nvGrpSpPr>
        <p:grpSpPr>
          <a:xfrm>
            <a:off x="1375385" y="863585"/>
            <a:ext cx="3883548" cy="6121086"/>
            <a:chOff x="6822598" y="80027"/>
            <a:chExt cx="5097143" cy="7263333"/>
          </a:xfrm>
        </p:grpSpPr>
        <p:pic>
          <p:nvPicPr>
            <p:cNvPr id="10" name="Picture 9" descr="image004">
              <a:extLst>
                <a:ext uri="{FF2B5EF4-FFF2-40B4-BE49-F238E27FC236}">
                  <a16:creationId xmlns:a16="http://schemas.microsoft.com/office/drawing/2014/main" id="{BE958D3B-9D31-48B4-8FA8-6084E014A2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967"/>
            <a:stretch/>
          </p:blipFill>
          <p:spPr bwMode="auto">
            <a:xfrm>
              <a:off x="7431933" y="80027"/>
              <a:ext cx="4487808" cy="46476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FFB2958-FA66-42E6-BF7A-4FA48806D672}"/>
                </a:ext>
              </a:extLst>
            </p:cNvPr>
            <p:cNvPicPr>
              <a:picLocks noChangeAspect="1"/>
            </p:cNvPicPr>
            <p:nvPr/>
          </p:nvPicPr>
          <p:blipFill rotWithShape="1">
            <a:blip r:embed="rId4"/>
            <a:srcRect l="24335" r="25798" b="6704"/>
            <a:stretch/>
          </p:blipFill>
          <p:spPr>
            <a:xfrm>
              <a:off x="6822598" y="3592182"/>
              <a:ext cx="4505181" cy="3751178"/>
            </a:xfrm>
            <a:prstGeom prst="rect">
              <a:avLst/>
            </a:prstGeom>
            <a:scene3d>
              <a:camera prst="isometricOffAxis2Top">
                <a:rot lat="18270118" lon="2785749" rev="19140000"/>
              </a:camera>
              <a:lightRig rig="flood" dir="t"/>
            </a:scene3d>
            <a:sp3d prstMaterial="matte"/>
          </p:spPr>
        </p:pic>
      </p:grpSp>
      <p:sp>
        <p:nvSpPr>
          <p:cNvPr id="14" name="Arrow: Right 13">
            <a:extLst>
              <a:ext uri="{FF2B5EF4-FFF2-40B4-BE49-F238E27FC236}">
                <a16:creationId xmlns:a16="http://schemas.microsoft.com/office/drawing/2014/main" id="{085937E3-D97B-45EE-B5AB-A0D6B5AB4C61}"/>
              </a:ext>
            </a:extLst>
          </p:cNvPr>
          <p:cNvSpPr/>
          <p:nvPr/>
        </p:nvSpPr>
        <p:spPr bwMode="auto">
          <a:xfrm>
            <a:off x="5692367" y="3305710"/>
            <a:ext cx="996594" cy="69093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sp>
        <p:nvSpPr>
          <p:cNvPr id="15" name="TextBox 14">
            <a:extLst>
              <a:ext uri="{FF2B5EF4-FFF2-40B4-BE49-F238E27FC236}">
                <a16:creationId xmlns:a16="http://schemas.microsoft.com/office/drawing/2014/main" id="{584DDC04-8CB3-4664-A06B-CBE3631FEDF9}"/>
              </a:ext>
            </a:extLst>
          </p:cNvPr>
          <p:cNvSpPr txBox="1"/>
          <p:nvPr/>
        </p:nvSpPr>
        <p:spPr>
          <a:xfrm>
            <a:off x="2496074" y="5960150"/>
            <a:ext cx="7726711" cy="830997"/>
          </a:xfrm>
          <a:prstGeom prst="rect">
            <a:avLst/>
          </a:prstGeom>
          <a:noFill/>
        </p:spPr>
        <p:txBody>
          <a:bodyPr wrap="square" rtlCol="0">
            <a:spAutoFit/>
          </a:bodyPr>
          <a:lstStyle/>
          <a:p>
            <a:r>
              <a:rPr lang="en-US" sz="2400" dirty="0">
                <a:solidFill>
                  <a:srgbClr val="FF0000"/>
                </a:solidFill>
              </a:rPr>
              <a:t>What will the surface terrain impact the large-scale forcing derived from VARANAL?</a:t>
            </a:r>
          </a:p>
        </p:txBody>
      </p:sp>
    </p:spTree>
    <p:extLst>
      <p:ext uri="{BB962C8B-B14F-4D97-AF65-F5344CB8AC3E}">
        <p14:creationId xmlns:p14="http://schemas.microsoft.com/office/powerpoint/2010/main" val="98843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B549-79D8-4E1D-81B0-84840E1A2706}"/>
              </a:ext>
            </a:extLst>
          </p:cNvPr>
          <p:cNvSpPr>
            <a:spLocks noGrp="1"/>
          </p:cNvSpPr>
          <p:nvPr>
            <p:ph type="title"/>
          </p:nvPr>
        </p:nvSpPr>
        <p:spPr/>
        <p:txBody>
          <a:bodyPr/>
          <a:lstStyle/>
          <a:p>
            <a:r>
              <a:rPr lang="en-US" sz="3200" dirty="0"/>
              <a:t>Change from pressure- to sigma- coordinate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9FD4986-B17A-4E3C-85B0-441DD355FBE8}"/>
                  </a:ext>
                </a:extLst>
              </p:cNvPr>
              <p:cNvSpPr txBox="1"/>
              <p:nvPr/>
            </p:nvSpPr>
            <p:spPr>
              <a:xfrm>
                <a:off x="285997" y="2732940"/>
                <a:ext cx="7440169" cy="2885342"/>
              </a:xfrm>
              <a:prstGeom prst="rect">
                <a:avLst/>
              </a:prstGeom>
              <a:noFill/>
            </p:spPr>
            <p:txBody>
              <a:bodyPr wrap="square" lIns="0" tIns="0" rIns="0" bIns="0" rtlCol="0">
                <a:spAutoFit/>
              </a:bodyPr>
              <a:lstStyle/>
              <a:p>
                <a:pPr>
                  <a:spcAft>
                    <a:spcPts val="1200"/>
                  </a:spcAft>
                </a:pPr>
                <a:r>
                  <a:rPr lang="en-US" dirty="0">
                    <a:ea typeface="Cambria Math" panose="02040503050406030204" pitchFamily="18" charset="0"/>
                  </a:rPr>
                  <a:t>Continuity equation:   	 </a:t>
                </a:r>
              </a:p>
              <a:p>
                <a:pPr>
                  <a:spcAft>
                    <a:spcPts val="1200"/>
                  </a:spcAft>
                </a:pPr>
                <a:r>
                  <a:rPr lang="en-US" dirty="0">
                    <a:solidFill>
                      <a:srgbClr val="FF0000"/>
                    </a:solidFill>
                    <a:ea typeface="Cambria Math" panose="02040503050406030204" pitchFamily="18" charset="0"/>
                  </a:rPr>
                  <a:t> </a:t>
                </a:r>
                <a14:m>
                  <m:oMath xmlns:m="http://schemas.openxmlformats.org/officeDocument/2006/math">
                    <m:f>
                      <m:fPr>
                        <m:ctrlPr>
                          <a:rPr lang="en-US" i="1">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𝜕𝜋</m:t>
                        </m:r>
                      </m:num>
                      <m:den>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𝑡</m:t>
                        </m:r>
                      </m:den>
                    </m:f>
                    <m:r>
                      <a:rPr lang="en-US" b="0" i="1" smtClean="0">
                        <a:solidFill>
                          <a:srgbClr val="FF0000"/>
                        </a:solidFill>
                        <a:latin typeface="Cambria Math" panose="02040503050406030204" pitchFamily="18" charset="0"/>
                        <a:ea typeface="Cambria Math" panose="02040503050406030204" pitchFamily="18" charset="0"/>
                      </a:rPr>
                      <m:t>+</m:t>
                    </m:r>
                    <m:nary>
                      <m:naryPr>
                        <m:ctrlPr>
                          <a:rPr lang="en-US" i="1" smtClean="0">
                            <a:solidFill>
                              <a:srgbClr val="FF0000"/>
                            </a:solidFill>
                            <a:latin typeface="Cambria Math" panose="02040503050406030204" pitchFamily="18" charset="0"/>
                            <a:ea typeface="Cambria Math" panose="02040503050406030204" pitchFamily="18" charset="0"/>
                          </a:rPr>
                        </m:ctrlPr>
                      </m:naryPr>
                      <m:sub>
                        <m:r>
                          <m:rPr>
                            <m:brk m:alnAt="23"/>
                          </m:rPr>
                          <a:rPr lang="en-US" i="1">
                            <a:solidFill>
                              <a:srgbClr val="FF0000"/>
                            </a:solidFill>
                            <a:latin typeface="Cambria Math" panose="02040503050406030204" pitchFamily="18" charset="0"/>
                            <a:ea typeface="Cambria Math" panose="02040503050406030204" pitchFamily="18" charset="0"/>
                          </a:rPr>
                          <m:t>0</m:t>
                        </m:r>
                      </m:sub>
                      <m:sup>
                        <m:r>
                          <a:rPr lang="en-US" i="1">
                            <a:solidFill>
                              <a:srgbClr val="FF0000"/>
                            </a:solidFill>
                            <a:latin typeface="Cambria Math" panose="02040503050406030204" pitchFamily="18" charset="0"/>
                            <a:ea typeface="Cambria Math" panose="02040503050406030204" pitchFamily="18" charset="0"/>
                          </a:rPr>
                          <m:t>1</m:t>
                        </m:r>
                      </m:sup>
                      <m:e>
                        <m:sSub>
                          <m:sSubPr>
                            <m:ctrlPr>
                              <a:rPr lang="en-US" i="1">
                                <a:solidFill>
                                  <a:srgbClr val="FF0000"/>
                                </a:solidFill>
                                <a:latin typeface="Cambria Math" panose="02040503050406030204" pitchFamily="18" charset="0"/>
                              </a:rPr>
                            </m:ctrlPr>
                          </m:sSubPr>
                          <m:e>
                            <m:r>
                              <m:rPr>
                                <m:sty m:val="p"/>
                              </m:rPr>
                              <a:rPr lang="en-US">
                                <a:solidFill>
                                  <a:srgbClr val="FF0000"/>
                                </a:solidFill>
                                <a:latin typeface="Cambria Math" panose="02040503050406030204" pitchFamily="18" charset="0"/>
                              </a:rPr>
                              <m:t>∇</m:t>
                            </m:r>
                          </m:e>
                          <m:sub>
                            <m:r>
                              <a:rPr lang="en-US" i="1">
                                <a:solidFill>
                                  <a:srgbClr val="FF0000"/>
                                </a:solidFill>
                                <a:latin typeface="Cambria Math" panose="02040503050406030204" pitchFamily="18" charset="0"/>
                              </a:rPr>
                              <m:t>𝜎</m:t>
                            </m:r>
                          </m:sub>
                        </m:sSub>
                        <m:r>
                          <a:rPr lang="en-US" i="1">
                            <a:solidFill>
                              <a:srgbClr val="FF0000"/>
                            </a:solidFill>
                            <a:latin typeface="Cambria Math" panose="02040503050406030204" pitchFamily="18" charset="0"/>
                            <a:ea typeface="Cambria Math" panose="02040503050406030204" pitchFamily="18" charset="0"/>
                          </a:rPr>
                          <m:t>∙</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𝜋</m:t>
                            </m:r>
                            <m:acc>
                              <m:accPr>
                                <m:chr m:val="⃗"/>
                                <m:ctrlPr>
                                  <a:rPr lang="en-US" i="1">
                                    <a:solidFill>
                                      <a:srgbClr val="FF0000"/>
                                    </a:solidFill>
                                    <a:latin typeface="Cambria Math" panose="02040503050406030204" pitchFamily="18" charset="0"/>
                                    <a:ea typeface="Cambria Math" panose="02040503050406030204" pitchFamily="18" charset="0"/>
                                  </a:rPr>
                                </m:ctrlPr>
                              </m:acc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𝑉</m:t>
                                    </m:r>
                                  </m:e>
                                  <m:sub>
                                    <m:r>
                                      <a:rPr lang="en-US" i="1">
                                        <a:solidFill>
                                          <a:srgbClr val="FF0000"/>
                                        </a:solidFill>
                                        <a:latin typeface="Cambria Math" panose="02040503050406030204" pitchFamily="18" charset="0"/>
                                        <a:ea typeface="Cambria Math" panose="02040503050406030204" pitchFamily="18" charset="0"/>
                                      </a:rPr>
                                      <m:t>h</m:t>
                                    </m:r>
                                  </m:sub>
                                </m:sSub>
                              </m:e>
                            </m:acc>
                          </m:e>
                        </m:d>
                        <m:r>
                          <a:rPr lang="en-US" i="1">
                            <a:solidFill>
                              <a:srgbClr val="FF0000"/>
                            </a:solidFill>
                            <a:latin typeface="Cambria Math" panose="02040503050406030204" pitchFamily="18" charset="0"/>
                            <a:ea typeface="Cambria Math" panose="02040503050406030204" pitchFamily="18" charset="0"/>
                          </a:rPr>
                          <m:t>𝑑</m:t>
                        </m:r>
                        <m:r>
                          <a:rPr lang="en-US" i="1">
                            <a:solidFill>
                              <a:srgbClr val="FF0000"/>
                            </a:solidFill>
                            <a:latin typeface="Cambria Math" panose="02040503050406030204" pitchFamily="18" charset="0"/>
                            <a:ea typeface="Cambria Math" panose="02040503050406030204" pitchFamily="18" charset="0"/>
                          </a:rPr>
                          <m:t>𝜎</m:t>
                        </m:r>
                      </m:e>
                    </m:nary>
                    <m:r>
                      <a:rPr lang="en-US" b="0" i="1" smtClean="0">
                        <a:solidFill>
                          <a:srgbClr val="FF0000"/>
                        </a:solidFill>
                        <a:latin typeface="Cambria Math" panose="02040503050406030204" pitchFamily="18" charset="0"/>
                        <a:ea typeface="Cambria Math" panose="02040503050406030204" pitchFamily="18" charset="0"/>
                      </a:rPr>
                      <m:t>=0</m:t>
                    </m:r>
                  </m:oMath>
                </a14:m>
                <a:endParaRPr lang="en-US" dirty="0">
                  <a:solidFill>
                    <a:srgbClr val="FF0000"/>
                  </a:solidFill>
                </a:endParaRPr>
              </a:p>
              <a:p>
                <a:pPr>
                  <a:spcAft>
                    <a:spcPts val="1200"/>
                  </a:spcAft>
                </a:pPr>
                <a:r>
                  <a:rPr lang="en-US" dirty="0"/>
                  <a:t>Vapor conservation equation:	 </a:t>
                </a:r>
              </a:p>
              <a:p>
                <a:pPr>
                  <a:spcAft>
                    <a:spcPts val="1200"/>
                  </a:spcAft>
                </a:pPr>
                <a:r>
                  <a:rPr lang="en-US" dirty="0">
                    <a:solidFill>
                      <a:srgbClr val="FF0000"/>
                    </a:solidFill>
                    <a:ea typeface="Cambria Math" panose="02040503050406030204" pitchFamily="18" charset="0"/>
                  </a:rPr>
                  <a:t> </a:t>
                </a:r>
                <a14:m>
                  <m:oMath xmlns:m="http://schemas.openxmlformats.org/officeDocument/2006/math">
                    <m:f>
                      <m:fPr>
                        <m:ctrlPr>
                          <a:rPr lang="en-US" i="1" smtClean="0">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1</m:t>
                        </m:r>
                      </m:num>
                      <m:den>
                        <m:r>
                          <a:rPr lang="en-US" i="1">
                            <a:solidFill>
                              <a:srgbClr val="FF0000"/>
                            </a:solidFill>
                            <a:latin typeface="Cambria Math" panose="02040503050406030204" pitchFamily="18" charset="0"/>
                            <a:ea typeface="Cambria Math" panose="02040503050406030204" pitchFamily="18" charset="0"/>
                          </a:rPr>
                          <m:t>𝑔</m:t>
                        </m:r>
                      </m:den>
                    </m:f>
                    <m:nary>
                      <m:naryPr>
                        <m:ctrlPr>
                          <a:rPr lang="en-US" i="1">
                            <a:solidFill>
                              <a:srgbClr val="FF0000"/>
                            </a:solidFill>
                            <a:latin typeface="Cambria Math" panose="02040503050406030204" pitchFamily="18" charset="0"/>
                            <a:ea typeface="Cambria Math" panose="02040503050406030204" pitchFamily="18" charset="0"/>
                          </a:rPr>
                        </m:ctrlPr>
                      </m:naryPr>
                      <m:sub>
                        <m:r>
                          <m:rPr>
                            <m:brk m:alnAt="23"/>
                          </m:rPr>
                          <a:rPr lang="en-US" i="1">
                            <a:solidFill>
                              <a:srgbClr val="FF0000"/>
                            </a:solidFill>
                            <a:latin typeface="Cambria Math" panose="02040503050406030204" pitchFamily="18" charset="0"/>
                            <a:ea typeface="Cambria Math" panose="02040503050406030204" pitchFamily="18" charset="0"/>
                          </a:rPr>
                          <m:t>0</m:t>
                        </m:r>
                      </m:sub>
                      <m:sup>
                        <m:r>
                          <a:rPr lang="en-US" i="1">
                            <a:solidFill>
                              <a:srgbClr val="FF0000"/>
                            </a:solidFill>
                            <a:latin typeface="Cambria Math" panose="02040503050406030204" pitchFamily="18" charset="0"/>
                            <a:ea typeface="Cambria Math" panose="02040503050406030204" pitchFamily="18" charset="0"/>
                          </a:rPr>
                          <m:t>1</m:t>
                        </m:r>
                      </m:sup>
                      <m:e>
                        <m:f>
                          <m:fPr>
                            <m:ctrlPr>
                              <a:rPr lang="en-US" i="1">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𝑞</m:t>
                            </m:r>
                            <m:r>
                              <a:rPr lang="en-US" i="1">
                                <a:solidFill>
                                  <a:srgbClr val="FF0000"/>
                                </a:solidFill>
                                <a:latin typeface="Cambria Math" panose="02040503050406030204" pitchFamily="18" charset="0"/>
                                <a:ea typeface="Cambria Math" panose="02040503050406030204" pitchFamily="18" charset="0"/>
                              </a:rPr>
                              <m:t>𝜋</m:t>
                            </m:r>
                          </m:num>
                          <m:den>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𝑡</m:t>
                            </m:r>
                          </m:den>
                        </m:f>
                        <m:r>
                          <a:rPr lang="en-US" i="1">
                            <a:solidFill>
                              <a:srgbClr val="FF0000"/>
                            </a:solidFill>
                            <a:latin typeface="Cambria Math" panose="02040503050406030204" pitchFamily="18" charset="0"/>
                            <a:ea typeface="Cambria Math" panose="02040503050406030204" pitchFamily="18" charset="0"/>
                          </a:rPr>
                          <m:t>𝑑</m:t>
                        </m:r>
                        <m:r>
                          <a:rPr lang="en-US" i="1">
                            <a:solidFill>
                              <a:srgbClr val="FF0000"/>
                            </a:solidFill>
                            <a:latin typeface="Cambria Math" panose="02040503050406030204" pitchFamily="18" charset="0"/>
                            <a:ea typeface="Cambria Math" panose="02040503050406030204" pitchFamily="18" charset="0"/>
                          </a:rPr>
                          <m:t>𝜎</m:t>
                        </m:r>
                      </m:e>
                    </m:nary>
                    <m:r>
                      <a:rPr lang="en-US" b="0" i="1" smtClean="0">
                        <a:solidFill>
                          <a:srgbClr val="FF0000"/>
                        </a:solidFill>
                        <a:latin typeface="Cambria Math" panose="02040503050406030204" pitchFamily="18" charset="0"/>
                        <a:ea typeface="Cambria Math" panose="02040503050406030204" pitchFamily="18" charset="0"/>
                      </a:rPr>
                      <m:t>+</m:t>
                    </m:r>
                    <m:f>
                      <m:fPr>
                        <m:ctrlPr>
                          <a:rPr lang="en-US" i="1" smtClean="0">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1</m:t>
                        </m:r>
                      </m:num>
                      <m:den>
                        <m:r>
                          <a:rPr lang="en-US" i="1">
                            <a:solidFill>
                              <a:srgbClr val="FF0000"/>
                            </a:solidFill>
                            <a:latin typeface="Cambria Math" panose="02040503050406030204" pitchFamily="18" charset="0"/>
                            <a:ea typeface="Cambria Math" panose="02040503050406030204" pitchFamily="18" charset="0"/>
                          </a:rPr>
                          <m:t>𝑔</m:t>
                        </m:r>
                      </m:den>
                    </m:f>
                    <m:nary>
                      <m:naryPr>
                        <m:ctrlPr>
                          <a:rPr lang="en-US" i="1">
                            <a:solidFill>
                              <a:srgbClr val="FF0000"/>
                            </a:solidFill>
                            <a:latin typeface="Cambria Math" panose="02040503050406030204" pitchFamily="18" charset="0"/>
                            <a:ea typeface="Cambria Math" panose="02040503050406030204" pitchFamily="18" charset="0"/>
                          </a:rPr>
                        </m:ctrlPr>
                      </m:naryPr>
                      <m:sub>
                        <m:r>
                          <m:rPr>
                            <m:brk m:alnAt="23"/>
                          </m:rPr>
                          <a:rPr lang="en-US" i="1">
                            <a:solidFill>
                              <a:srgbClr val="FF0000"/>
                            </a:solidFill>
                            <a:latin typeface="Cambria Math" panose="02040503050406030204" pitchFamily="18" charset="0"/>
                            <a:ea typeface="Cambria Math" panose="02040503050406030204" pitchFamily="18" charset="0"/>
                          </a:rPr>
                          <m:t>0</m:t>
                        </m:r>
                      </m:sub>
                      <m:sup>
                        <m:r>
                          <a:rPr lang="en-US" i="1">
                            <a:solidFill>
                              <a:srgbClr val="FF0000"/>
                            </a:solidFill>
                            <a:latin typeface="Cambria Math" panose="02040503050406030204" pitchFamily="18" charset="0"/>
                            <a:ea typeface="Cambria Math" panose="02040503050406030204" pitchFamily="18" charset="0"/>
                          </a:rPr>
                          <m:t>1</m:t>
                        </m:r>
                      </m:sup>
                      <m:e>
                        <m:sSub>
                          <m:sSubPr>
                            <m:ctrlPr>
                              <a:rPr lang="en-US" i="1">
                                <a:solidFill>
                                  <a:srgbClr val="FF0000"/>
                                </a:solidFill>
                                <a:latin typeface="Cambria Math" panose="02040503050406030204" pitchFamily="18" charset="0"/>
                              </a:rPr>
                            </m:ctrlPr>
                          </m:sSubPr>
                          <m:e>
                            <m:r>
                              <m:rPr>
                                <m:sty m:val="p"/>
                              </m:rPr>
                              <a:rPr lang="en-US">
                                <a:solidFill>
                                  <a:srgbClr val="FF0000"/>
                                </a:solidFill>
                                <a:latin typeface="Cambria Math" panose="02040503050406030204" pitchFamily="18" charset="0"/>
                              </a:rPr>
                              <m:t>∇</m:t>
                            </m:r>
                          </m:e>
                          <m:sub>
                            <m:r>
                              <a:rPr lang="en-US" i="1">
                                <a:solidFill>
                                  <a:srgbClr val="FF0000"/>
                                </a:solidFill>
                                <a:latin typeface="Cambria Math" panose="02040503050406030204" pitchFamily="18" charset="0"/>
                              </a:rPr>
                              <m:t>𝜎</m:t>
                            </m:r>
                          </m:sub>
                        </m:sSub>
                        <m:r>
                          <a:rPr lang="en-US" i="1">
                            <a:solidFill>
                              <a:srgbClr val="FF0000"/>
                            </a:solidFill>
                            <a:latin typeface="Cambria Math" panose="02040503050406030204" pitchFamily="18" charset="0"/>
                            <a:ea typeface="Cambria Math" panose="02040503050406030204" pitchFamily="18" charset="0"/>
                          </a:rPr>
                          <m:t>∙</m:t>
                        </m:r>
                        <m:d>
                          <m:dPr>
                            <m:ctrlPr>
                              <a:rPr lang="en-US" i="1">
                                <a:solidFill>
                                  <a:srgbClr val="FF0000"/>
                                </a:solidFill>
                                <a:latin typeface="Cambria Math" panose="02040503050406030204" pitchFamily="18" charset="0"/>
                                <a:ea typeface="Cambria Math" panose="02040503050406030204" pitchFamily="18" charset="0"/>
                              </a:rPr>
                            </m:ctrlPr>
                          </m:dPr>
                          <m:e>
                            <m:acc>
                              <m:accPr>
                                <m:chr m:val="⃗"/>
                                <m:ctrlPr>
                                  <a:rPr lang="en-US" i="1">
                                    <a:solidFill>
                                      <a:srgbClr val="FF0000"/>
                                    </a:solidFill>
                                    <a:latin typeface="Cambria Math" panose="02040503050406030204" pitchFamily="18" charset="0"/>
                                    <a:ea typeface="Cambria Math" panose="02040503050406030204" pitchFamily="18" charset="0"/>
                                  </a:rPr>
                                </m:ctrlPr>
                              </m:acc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𝑉</m:t>
                                    </m:r>
                                  </m:e>
                                  <m:sub>
                                    <m:r>
                                      <a:rPr lang="en-US" i="1">
                                        <a:solidFill>
                                          <a:srgbClr val="FF0000"/>
                                        </a:solidFill>
                                        <a:latin typeface="Cambria Math" panose="02040503050406030204" pitchFamily="18" charset="0"/>
                                        <a:ea typeface="Cambria Math" panose="02040503050406030204" pitchFamily="18" charset="0"/>
                                      </a:rPr>
                                      <m:t>h</m:t>
                                    </m:r>
                                  </m:sub>
                                </m:sSub>
                              </m:e>
                            </m:acc>
                            <m:r>
                              <a:rPr lang="en-US" i="1">
                                <a:solidFill>
                                  <a:srgbClr val="FF0000"/>
                                </a:solidFill>
                                <a:latin typeface="Cambria Math" panose="02040503050406030204" pitchFamily="18" charset="0"/>
                                <a:ea typeface="Cambria Math" panose="02040503050406030204" pitchFamily="18" charset="0"/>
                              </a:rPr>
                              <m:t>𝑞</m:t>
                            </m:r>
                            <m:r>
                              <a:rPr lang="en-US" i="1">
                                <a:solidFill>
                                  <a:srgbClr val="FF0000"/>
                                </a:solidFill>
                                <a:latin typeface="Cambria Math" panose="02040503050406030204" pitchFamily="18" charset="0"/>
                                <a:ea typeface="Cambria Math" panose="02040503050406030204" pitchFamily="18" charset="0"/>
                              </a:rPr>
                              <m:t>𝜋</m:t>
                            </m:r>
                          </m:e>
                        </m:d>
                        <m:r>
                          <a:rPr lang="en-US" i="1">
                            <a:solidFill>
                              <a:srgbClr val="FF0000"/>
                            </a:solidFill>
                            <a:latin typeface="Cambria Math" panose="02040503050406030204" pitchFamily="18" charset="0"/>
                            <a:ea typeface="Cambria Math" panose="02040503050406030204" pitchFamily="18" charset="0"/>
                          </a:rPr>
                          <m:t>𝑑</m:t>
                        </m:r>
                        <m:r>
                          <a:rPr lang="en-US" i="1">
                            <a:solidFill>
                              <a:srgbClr val="FF0000"/>
                            </a:solidFill>
                            <a:latin typeface="Cambria Math" panose="02040503050406030204" pitchFamily="18" charset="0"/>
                            <a:ea typeface="Cambria Math" panose="02040503050406030204" pitchFamily="18" charset="0"/>
                          </a:rPr>
                          <m:t>𝜎</m:t>
                        </m:r>
                      </m:e>
                    </m:nary>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𝐸</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𝑃</m:t>
                    </m:r>
                    <m:r>
                      <a:rPr lang="en-US" b="0" i="1" smtClean="0">
                        <a:solidFill>
                          <a:srgbClr val="FF0000"/>
                        </a:solidFill>
                        <a:latin typeface="Cambria Math" panose="02040503050406030204" pitchFamily="18" charset="0"/>
                        <a:ea typeface="Cambria Math" panose="02040503050406030204" pitchFamily="18" charset="0"/>
                      </a:rPr>
                      <m:t>+</m:t>
                    </m:r>
                    <m:f>
                      <m:fPr>
                        <m:ctrlPr>
                          <a:rPr lang="en-US" b="0" i="1" smtClean="0">
                            <a:solidFill>
                              <a:srgbClr val="FF0000"/>
                            </a:solidFill>
                            <a:latin typeface="Cambria Math" panose="02040503050406030204" pitchFamily="18" charset="0"/>
                            <a:ea typeface="Cambria Math" panose="02040503050406030204" pitchFamily="18" charset="0"/>
                          </a:rPr>
                        </m:ctrlPr>
                      </m:fPr>
                      <m:num>
                        <m:r>
                          <a:rPr lang="en-US" b="0" i="1" smtClean="0">
                            <a:solidFill>
                              <a:srgbClr val="FF0000"/>
                            </a:solidFill>
                            <a:latin typeface="Cambria Math" panose="02040503050406030204" pitchFamily="18" charset="0"/>
                            <a:ea typeface="Cambria Math" panose="02040503050406030204" pitchFamily="18" charset="0"/>
                          </a:rPr>
                          <m:t>𝑑𝑞𝑙</m:t>
                        </m:r>
                      </m:num>
                      <m:den>
                        <m:r>
                          <a:rPr lang="en-US" b="0" i="1" smtClean="0">
                            <a:solidFill>
                              <a:srgbClr val="FF0000"/>
                            </a:solidFill>
                            <a:latin typeface="Cambria Math" panose="02040503050406030204" pitchFamily="18" charset="0"/>
                            <a:ea typeface="Cambria Math" panose="02040503050406030204" pitchFamily="18" charset="0"/>
                          </a:rPr>
                          <m:t>𝑑𝑡</m:t>
                        </m:r>
                      </m:den>
                    </m:f>
                    <m:r>
                      <a:rPr lang="en-US" b="0" i="1" smtClean="0">
                        <a:solidFill>
                          <a:srgbClr val="FF0000"/>
                        </a:solidFill>
                        <a:latin typeface="Cambria Math" panose="02040503050406030204" pitchFamily="18" charset="0"/>
                        <a:ea typeface="Cambria Math" panose="02040503050406030204" pitchFamily="18" charset="0"/>
                      </a:rPr>
                      <m:t>=0</m:t>
                    </m:r>
                  </m:oMath>
                </a14:m>
                <a:endParaRPr lang="en-US" dirty="0">
                  <a:solidFill>
                    <a:srgbClr val="FF0000"/>
                  </a:solidFill>
                </a:endParaRPr>
              </a:p>
              <a:p>
                <a:pPr>
                  <a:spcAft>
                    <a:spcPts val="1200"/>
                  </a:spcAft>
                </a:pPr>
                <a:r>
                  <a:rPr lang="en-US" dirty="0"/>
                  <a:t>thermodynamic equation:   	</a:t>
                </a:r>
              </a:p>
              <a:p>
                <a:pPr>
                  <a:spcAft>
                    <a:spcPts val="1200"/>
                  </a:spcAft>
                </a:pPr>
                <a:r>
                  <a:rPr lang="en-US" dirty="0">
                    <a:solidFill>
                      <a:srgbClr val="FF0000"/>
                    </a:solidFill>
                    <a:ea typeface="Cambria Math" panose="02040503050406030204" pitchFamily="18" charset="0"/>
                  </a:rPr>
                  <a:t> </a:t>
                </a:r>
                <a14:m>
                  <m:oMath xmlns:m="http://schemas.openxmlformats.org/officeDocument/2006/math">
                    <m:f>
                      <m:fPr>
                        <m:ctrlPr>
                          <a:rPr lang="en-US" i="1" smtClean="0">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1</m:t>
                        </m:r>
                      </m:num>
                      <m:den>
                        <m:r>
                          <a:rPr lang="en-US" i="1">
                            <a:solidFill>
                              <a:srgbClr val="FF0000"/>
                            </a:solidFill>
                            <a:latin typeface="Cambria Math" panose="02040503050406030204" pitchFamily="18" charset="0"/>
                            <a:ea typeface="Cambria Math" panose="02040503050406030204" pitchFamily="18" charset="0"/>
                          </a:rPr>
                          <m:t>𝑔</m:t>
                        </m:r>
                      </m:den>
                    </m:f>
                    <m:nary>
                      <m:naryPr>
                        <m:ctrlPr>
                          <a:rPr lang="en-US" i="1">
                            <a:solidFill>
                              <a:srgbClr val="FF0000"/>
                            </a:solidFill>
                            <a:latin typeface="Cambria Math" panose="02040503050406030204" pitchFamily="18" charset="0"/>
                            <a:ea typeface="Cambria Math" panose="02040503050406030204" pitchFamily="18" charset="0"/>
                          </a:rPr>
                        </m:ctrlPr>
                      </m:naryPr>
                      <m:sub>
                        <m:r>
                          <m:rPr>
                            <m:brk m:alnAt="23"/>
                          </m:rPr>
                          <a:rPr lang="en-US" i="1">
                            <a:solidFill>
                              <a:srgbClr val="FF0000"/>
                            </a:solidFill>
                            <a:latin typeface="Cambria Math" panose="02040503050406030204" pitchFamily="18" charset="0"/>
                            <a:ea typeface="Cambria Math" panose="02040503050406030204" pitchFamily="18" charset="0"/>
                          </a:rPr>
                          <m:t>0</m:t>
                        </m:r>
                      </m:sub>
                      <m:sup>
                        <m:r>
                          <a:rPr lang="en-US" i="1">
                            <a:solidFill>
                              <a:srgbClr val="FF0000"/>
                            </a:solidFill>
                            <a:latin typeface="Cambria Math" panose="02040503050406030204" pitchFamily="18" charset="0"/>
                            <a:ea typeface="Cambria Math" panose="02040503050406030204" pitchFamily="18" charset="0"/>
                          </a:rPr>
                          <m:t>1</m:t>
                        </m:r>
                      </m:sup>
                      <m:e>
                        <m:f>
                          <m:fPr>
                            <m:ctrlPr>
                              <a:rPr lang="en-US" i="1">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𝑠</m:t>
                            </m:r>
                            <m:r>
                              <a:rPr lang="en-US" i="1">
                                <a:solidFill>
                                  <a:srgbClr val="FF0000"/>
                                </a:solidFill>
                                <a:latin typeface="Cambria Math" panose="02040503050406030204" pitchFamily="18" charset="0"/>
                                <a:ea typeface="Cambria Math" panose="02040503050406030204" pitchFamily="18" charset="0"/>
                              </a:rPr>
                              <m:t>𝜋</m:t>
                            </m:r>
                          </m:num>
                          <m:den>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𝑡</m:t>
                            </m:r>
                          </m:den>
                        </m:f>
                        <m:r>
                          <a:rPr lang="en-US" i="1">
                            <a:solidFill>
                              <a:srgbClr val="FF0000"/>
                            </a:solidFill>
                            <a:latin typeface="Cambria Math" panose="02040503050406030204" pitchFamily="18" charset="0"/>
                            <a:ea typeface="Cambria Math" panose="02040503050406030204" pitchFamily="18" charset="0"/>
                          </a:rPr>
                          <m:t>𝑑</m:t>
                        </m:r>
                        <m:r>
                          <a:rPr lang="en-US" i="1">
                            <a:solidFill>
                              <a:srgbClr val="FF0000"/>
                            </a:solidFill>
                            <a:latin typeface="Cambria Math" panose="02040503050406030204" pitchFamily="18" charset="0"/>
                            <a:ea typeface="Cambria Math" panose="02040503050406030204" pitchFamily="18" charset="0"/>
                          </a:rPr>
                          <m:t>𝜎</m:t>
                        </m:r>
                      </m:e>
                    </m:nary>
                    <m:r>
                      <a:rPr lang="en-US" i="1">
                        <a:solidFill>
                          <a:srgbClr val="FF0000"/>
                        </a:solidFill>
                        <a:latin typeface="Cambria Math" panose="02040503050406030204" pitchFamily="18" charset="0"/>
                        <a:ea typeface="Cambria Math" panose="02040503050406030204" pitchFamily="18" charset="0"/>
                      </a:rPr>
                      <m:t>+</m:t>
                    </m:r>
                    <m:f>
                      <m:fPr>
                        <m:ctrlPr>
                          <a:rPr lang="en-US" i="1">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1</m:t>
                        </m:r>
                      </m:num>
                      <m:den>
                        <m:r>
                          <a:rPr lang="en-US" i="1">
                            <a:solidFill>
                              <a:srgbClr val="FF0000"/>
                            </a:solidFill>
                            <a:latin typeface="Cambria Math" panose="02040503050406030204" pitchFamily="18" charset="0"/>
                            <a:ea typeface="Cambria Math" panose="02040503050406030204" pitchFamily="18" charset="0"/>
                          </a:rPr>
                          <m:t>𝑔</m:t>
                        </m:r>
                      </m:den>
                    </m:f>
                    <m:nary>
                      <m:naryPr>
                        <m:ctrlPr>
                          <a:rPr lang="en-US" i="1" smtClean="0">
                            <a:solidFill>
                              <a:srgbClr val="FF0000"/>
                            </a:solidFill>
                            <a:latin typeface="Cambria Math" panose="02040503050406030204" pitchFamily="18" charset="0"/>
                            <a:ea typeface="Cambria Math" panose="02040503050406030204" pitchFamily="18" charset="0"/>
                          </a:rPr>
                        </m:ctrlPr>
                      </m:naryPr>
                      <m:sub>
                        <m:r>
                          <m:rPr>
                            <m:brk m:alnAt="23"/>
                          </m:rPr>
                          <a:rPr lang="en-US" i="1">
                            <a:solidFill>
                              <a:srgbClr val="FF0000"/>
                            </a:solidFill>
                            <a:latin typeface="Cambria Math" panose="02040503050406030204" pitchFamily="18" charset="0"/>
                            <a:ea typeface="Cambria Math" panose="02040503050406030204" pitchFamily="18" charset="0"/>
                          </a:rPr>
                          <m:t>0</m:t>
                        </m:r>
                      </m:sub>
                      <m:sup>
                        <m:r>
                          <a:rPr lang="en-US" i="1">
                            <a:solidFill>
                              <a:srgbClr val="FF0000"/>
                            </a:solidFill>
                            <a:latin typeface="Cambria Math" panose="02040503050406030204" pitchFamily="18" charset="0"/>
                            <a:ea typeface="Cambria Math" panose="02040503050406030204" pitchFamily="18" charset="0"/>
                          </a:rPr>
                          <m:t>1</m:t>
                        </m:r>
                      </m:sup>
                      <m:e>
                        <m:sSub>
                          <m:sSubPr>
                            <m:ctrlPr>
                              <a:rPr lang="en-US" i="1">
                                <a:solidFill>
                                  <a:srgbClr val="FF0000"/>
                                </a:solidFill>
                                <a:latin typeface="Cambria Math" panose="02040503050406030204" pitchFamily="18" charset="0"/>
                              </a:rPr>
                            </m:ctrlPr>
                          </m:sSubPr>
                          <m:e>
                            <m:r>
                              <m:rPr>
                                <m:sty m:val="p"/>
                              </m:rPr>
                              <a:rPr lang="en-US">
                                <a:solidFill>
                                  <a:srgbClr val="FF0000"/>
                                </a:solidFill>
                                <a:latin typeface="Cambria Math" panose="02040503050406030204" pitchFamily="18" charset="0"/>
                              </a:rPr>
                              <m:t>∇</m:t>
                            </m:r>
                          </m:e>
                          <m:sub>
                            <m:r>
                              <a:rPr lang="en-US" i="1">
                                <a:solidFill>
                                  <a:srgbClr val="FF0000"/>
                                </a:solidFill>
                                <a:latin typeface="Cambria Math" panose="02040503050406030204" pitchFamily="18" charset="0"/>
                              </a:rPr>
                              <m:t>𝜎</m:t>
                            </m:r>
                          </m:sub>
                        </m:sSub>
                        <m:r>
                          <a:rPr lang="en-US" i="1">
                            <a:solidFill>
                              <a:srgbClr val="FF0000"/>
                            </a:solidFill>
                            <a:latin typeface="Cambria Math" panose="02040503050406030204" pitchFamily="18" charset="0"/>
                            <a:ea typeface="Cambria Math" panose="02040503050406030204" pitchFamily="18" charset="0"/>
                          </a:rPr>
                          <m:t>∙</m:t>
                        </m:r>
                        <m:d>
                          <m:dPr>
                            <m:ctrlPr>
                              <a:rPr lang="en-US" i="1" smtClean="0">
                                <a:solidFill>
                                  <a:srgbClr val="FF0000"/>
                                </a:solidFill>
                                <a:latin typeface="Cambria Math" panose="02040503050406030204" pitchFamily="18" charset="0"/>
                                <a:ea typeface="Cambria Math" panose="02040503050406030204" pitchFamily="18" charset="0"/>
                              </a:rPr>
                            </m:ctrlPr>
                          </m:dPr>
                          <m:e>
                            <m:acc>
                              <m:accPr>
                                <m:chr m:val="⃗"/>
                                <m:ctrlPr>
                                  <a:rPr lang="en-US" i="1">
                                    <a:solidFill>
                                      <a:srgbClr val="FF0000"/>
                                    </a:solidFill>
                                    <a:latin typeface="Cambria Math" panose="02040503050406030204" pitchFamily="18" charset="0"/>
                                    <a:ea typeface="Cambria Math" panose="02040503050406030204" pitchFamily="18" charset="0"/>
                                  </a:rPr>
                                </m:ctrlPr>
                              </m:acc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𝑉</m:t>
                                    </m:r>
                                  </m:e>
                                  <m:sub>
                                    <m:r>
                                      <a:rPr lang="en-US" i="1">
                                        <a:solidFill>
                                          <a:srgbClr val="FF0000"/>
                                        </a:solidFill>
                                        <a:latin typeface="Cambria Math" panose="02040503050406030204" pitchFamily="18" charset="0"/>
                                        <a:ea typeface="Cambria Math" panose="02040503050406030204" pitchFamily="18" charset="0"/>
                                      </a:rPr>
                                      <m:t>h</m:t>
                                    </m:r>
                                  </m:sub>
                                </m:sSub>
                              </m:e>
                            </m:acc>
                            <m:r>
                              <a:rPr lang="en-US" b="0" i="1" smtClean="0">
                                <a:solidFill>
                                  <a:srgbClr val="FF0000"/>
                                </a:solidFill>
                                <a:latin typeface="Cambria Math" panose="02040503050406030204" pitchFamily="18" charset="0"/>
                                <a:ea typeface="Cambria Math" panose="02040503050406030204" pitchFamily="18" charset="0"/>
                              </a:rPr>
                              <m:t>𝑠</m:t>
                            </m:r>
                            <m:r>
                              <a:rPr lang="en-US" i="1">
                                <a:solidFill>
                                  <a:srgbClr val="FF0000"/>
                                </a:solidFill>
                                <a:latin typeface="Cambria Math" panose="02040503050406030204" pitchFamily="18" charset="0"/>
                                <a:ea typeface="Cambria Math" panose="02040503050406030204" pitchFamily="18" charset="0"/>
                              </a:rPr>
                              <m:t>𝜋</m:t>
                            </m:r>
                          </m:e>
                        </m:d>
                        <m:r>
                          <a:rPr lang="en-US" i="1">
                            <a:solidFill>
                              <a:srgbClr val="FF0000"/>
                            </a:solidFill>
                            <a:latin typeface="Cambria Math" panose="02040503050406030204" pitchFamily="18" charset="0"/>
                            <a:ea typeface="Cambria Math" panose="02040503050406030204" pitchFamily="18" charset="0"/>
                          </a:rPr>
                          <m:t>𝑑</m:t>
                        </m:r>
                        <m:r>
                          <a:rPr lang="en-US" i="1">
                            <a:solidFill>
                              <a:srgbClr val="FF0000"/>
                            </a:solidFill>
                            <a:latin typeface="Cambria Math" panose="02040503050406030204" pitchFamily="18" charset="0"/>
                            <a:ea typeface="Cambria Math" panose="02040503050406030204" pitchFamily="18" charset="0"/>
                          </a:rPr>
                          <m:t>𝜎</m:t>
                        </m:r>
                      </m:e>
                    </m:nary>
                    <m:r>
                      <a:rPr lang="en-US" b="0" i="1" smtClean="0">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𝑅</m:t>
                        </m:r>
                      </m:e>
                      <m:sub>
                        <m:r>
                          <a:rPr lang="en-US" i="1">
                            <a:solidFill>
                              <a:srgbClr val="FF0000"/>
                            </a:solidFill>
                            <a:latin typeface="Cambria Math" panose="02040503050406030204" pitchFamily="18" charset="0"/>
                            <a:ea typeface="Cambria Math" panose="02040503050406030204" pitchFamily="18" charset="0"/>
                          </a:rPr>
                          <m:t>𝑇𝑂𝐴</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𝑅</m:t>
                        </m:r>
                      </m:e>
                      <m:sub>
                        <m:r>
                          <a:rPr lang="en-US" b="0" i="1" smtClean="0">
                            <a:solidFill>
                              <a:srgbClr val="FF0000"/>
                            </a:solidFill>
                            <a:latin typeface="Cambria Math" panose="02040503050406030204" pitchFamily="18" charset="0"/>
                            <a:ea typeface="Cambria Math" panose="02040503050406030204" pitchFamily="18" charset="0"/>
                          </a:rPr>
                          <m:t>𝑠𝑟𝑓</m:t>
                        </m:r>
                      </m:sub>
                    </m:sSub>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𝐿𝑃</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𝑆𝐻</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𝐿</m:t>
                    </m:r>
                    <m:f>
                      <m:fPr>
                        <m:ctrlPr>
                          <a:rPr lang="en-US" i="1">
                            <a:solidFill>
                              <a:srgbClr val="FF0000"/>
                            </a:solidFill>
                            <a:latin typeface="Cambria Math" panose="02040503050406030204" pitchFamily="18" charset="0"/>
                            <a:ea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𝑑𝑞𝑙</m:t>
                        </m:r>
                      </m:num>
                      <m:den>
                        <m:r>
                          <a:rPr lang="en-US" i="1">
                            <a:solidFill>
                              <a:srgbClr val="FF0000"/>
                            </a:solidFill>
                            <a:latin typeface="Cambria Math" panose="02040503050406030204" pitchFamily="18" charset="0"/>
                            <a:ea typeface="Cambria Math" panose="02040503050406030204" pitchFamily="18" charset="0"/>
                          </a:rPr>
                          <m:t>𝑑𝑡</m:t>
                        </m:r>
                      </m:den>
                    </m:f>
                    <m:r>
                      <a:rPr lang="en-US" b="0" i="1" smtClean="0">
                        <a:solidFill>
                          <a:srgbClr val="FF0000"/>
                        </a:solidFill>
                        <a:latin typeface="Cambria Math" panose="02040503050406030204" pitchFamily="18" charset="0"/>
                        <a:ea typeface="Cambria Math" panose="02040503050406030204" pitchFamily="18" charset="0"/>
                      </a:rPr>
                      <m:t>=0</m:t>
                    </m:r>
                  </m:oMath>
                </a14:m>
                <a:endParaRPr lang="en-US" dirty="0">
                  <a:solidFill>
                    <a:srgbClr val="FF0000"/>
                  </a:solidFill>
                </a:endParaRPr>
              </a:p>
            </p:txBody>
          </p:sp>
        </mc:Choice>
        <mc:Fallback xmlns="">
          <p:sp>
            <p:nvSpPr>
              <p:cNvPr id="4" name="TextBox 3">
                <a:extLst>
                  <a:ext uri="{FF2B5EF4-FFF2-40B4-BE49-F238E27FC236}">
                    <a16:creationId xmlns:a16="http://schemas.microsoft.com/office/drawing/2014/main" id="{99FD4986-B17A-4E3C-85B0-441DD355FBE8}"/>
                  </a:ext>
                </a:extLst>
              </p:cNvPr>
              <p:cNvSpPr txBox="1">
                <a:spLocks noRot="1" noChangeAspect="1" noMove="1" noResize="1" noEditPoints="1" noAdjustHandles="1" noChangeArrowheads="1" noChangeShapeType="1" noTextEdit="1"/>
              </p:cNvSpPr>
              <p:nvPr/>
            </p:nvSpPr>
            <p:spPr>
              <a:xfrm>
                <a:off x="285997" y="2732940"/>
                <a:ext cx="7440169" cy="2885342"/>
              </a:xfrm>
              <a:prstGeom prst="rect">
                <a:avLst/>
              </a:prstGeom>
              <a:blipFill>
                <a:blip r:embed="rId2"/>
                <a:stretch>
                  <a:fillRect l="-3934" t="-3376" b="-26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9571CC-3D34-437D-BE10-FBCA685875BA}"/>
                  </a:ext>
                </a:extLst>
              </p:cNvPr>
              <p:cNvSpPr txBox="1"/>
              <p:nvPr/>
            </p:nvSpPr>
            <p:spPr>
              <a:xfrm>
                <a:off x="507473" y="1838128"/>
                <a:ext cx="3285940" cy="5790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𝜎</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𝑇</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𝑇</m:t>
                              </m:r>
                            </m:sub>
                          </m:sSub>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𝑇</m:t>
                              </m:r>
                            </m:sub>
                          </m:sSub>
                        </m:num>
                        <m:den>
                          <m:r>
                            <a:rPr lang="en-US" sz="2000" i="1" smtClean="0">
                              <a:latin typeface="Cambria Math" panose="02040503050406030204" pitchFamily="18" charset="0"/>
                              <a:ea typeface="Cambria Math" panose="02040503050406030204" pitchFamily="18" charset="0"/>
                            </a:rPr>
                            <m:t>𝜋</m:t>
                          </m:r>
                        </m:den>
                      </m:f>
                    </m:oMath>
                  </m:oMathPara>
                </a14:m>
                <a:endParaRPr lang="en-US" sz="2000" dirty="0"/>
              </a:p>
            </p:txBody>
          </p:sp>
        </mc:Choice>
        <mc:Fallback xmlns="">
          <p:sp>
            <p:nvSpPr>
              <p:cNvPr id="5" name="TextBox 4">
                <a:extLst>
                  <a:ext uri="{FF2B5EF4-FFF2-40B4-BE49-F238E27FC236}">
                    <a16:creationId xmlns:a16="http://schemas.microsoft.com/office/drawing/2014/main" id="{E59571CC-3D34-437D-BE10-FBCA685875BA}"/>
                  </a:ext>
                </a:extLst>
              </p:cNvPr>
              <p:cNvSpPr txBox="1">
                <a:spLocks noRot="1" noChangeAspect="1" noMove="1" noResize="1" noEditPoints="1" noAdjustHandles="1" noChangeArrowheads="1" noChangeShapeType="1" noTextEdit="1"/>
              </p:cNvSpPr>
              <p:nvPr/>
            </p:nvSpPr>
            <p:spPr>
              <a:xfrm>
                <a:off x="507473" y="1838128"/>
                <a:ext cx="3285940" cy="579005"/>
              </a:xfrm>
              <a:prstGeom prst="rect">
                <a:avLst/>
              </a:prstGeo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D7ED0711-0330-4AA0-A335-8AC95A354B38}"/>
              </a:ext>
            </a:extLst>
          </p:cNvPr>
          <p:cNvGrpSpPr/>
          <p:nvPr/>
        </p:nvGrpSpPr>
        <p:grpSpPr>
          <a:xfrm>
            <a:off x="7577173" y="3582547"/>
            <a:ext cx="4011552" cy="2704289"/>
            <a:chOff x="7553317" y="943583"/>
            <a:chExt cx="4011552" cy="2704289"/>
          </a:xfrm>
        </p:grpSpPr>
        <p:sp>
          <p:nvSpPr>
            <p:cNvPr id="7" name="Rectangle 6">
              <a:extLst>
                <a:ext uri="{FF2B5EF4-FFF2-40B4-BE49-F238E27FC236}">
                  <a16:creationId xmlns:a16="http://schemas.microsoft.com/office/drawing/2014/main" id="{E1F92ED0-A98B-4620-9D24-35582E42A45A}"/>
                </a:ext>
              </a:extLst>
            </p:cNvPr>
            <p:cNvSpPr/>
            <p:nvPr/>
          </p:nvSpPr>
          <p:spPr>
            <a:xfrm>
              <a:off x="7553317" y="943583"/>
              <a:ext cx="4003487" cy="27042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A19F862-C306-433C-AFF8-CDD892C517DF}"/>
                </a:ext>
              </a:extLst>
            </p:cNvPr>
            <p:cNvGrpSpPr/>
            <p:nvPr/>
          </p:nvGrpSpPr>
          <p:grpSpPr>
            <a:xfrm>
              <a:off x="7553318" y="1027906"/>
              <a:ext cx="4011551" cy="2501716"/>
              <a:chOff x="6832885" y="1709160"/>
              <a:chExt cx="4011551" cy="2501716"/>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75EB824-A9AA-4EB7-8C45-6D7F316A70AA}"/>
                      </a:ext>
                    </a:extLst>
                  </p:cNvPr>
                  <p:cNvSpPr/>
                  <p:nvPr/>
                </p:nvSpPr>
                <p:spPr>
                  <a:xfrm>
                    <a:off x="6832885" y="1709160"/>
                    <a:ext cx="2836930" cy="368499"/>
                  </a:xfrm>
                  <a:prstGeom prst="rect">
                    <a:avLst/>
                  </a:prstGeom>
                </p:spPr>
                <p:txBody>
                  <a:bodyPr wrap="none">
                    <a:spAutoFit/>
                  </a:bodyPr>
                  <a:lstStyle/>
                  <a:p>
                    <a:r>
                      <a:rPr lang="en-US" sz="1600" dirty="0">
                        <a:cs typeface="Times New Roman" panose="02020603050405020304" pitchFamily="18" charset="0"/>
                      </a:rPr>
                      <a:t>upper-atmosphere: </a:t>
                    </a:r>
                    <a14:m>
                      <m:oMath xmlns:m="http://schemas.openxmlformats.org/officeDocument/2006/math">
                        <m:acc>
                          <m:accPr>
                            <m:chr m:val="⃗"/>
                            <m:ctrlPr>
                              <a:rPr lang="en-US" sz="1600" i="1" smtClean="0">
                                <a:latin typeface="Cambria Math" panose="02040503050406030204" pitchFamily="18" charset="0"/>
                                <a:cs typeface="Times New Roman" panose="02020603050405020304" pitchFamily="18" charset="0"/>
                              </a:rPr>
                            </m:ctrlPr>
                          </m:accPr>
                          <m:e>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𝑉</m:t>
                                </m:r>
                              </m:e>
                              <m:sub>
                                <m:r>
                                  <a:rPr lang="en-US" sz="1600" i="1">
                                    <a:latin typeface="Cambria Math" panose="02040503050406030204" pitchFamily="18" charset="0"/>
                                    <a:ea typeface="SimSun" panose="02010600030101010101" pitchFamily="2" charset="-122"/>
                                    <a:cs typeface="Times New Roman" panose="02020603050405020304" pitchFamily="18" charset="0"/>
                                  </a:rPr>
                                  <m:t>h</m:t>
                                </m:r>
                              </m:sub>
                            </m:sSub>
                          </m:e>
                        </m:acc>
                        <m:r>
                          <a:rPr lang="en-US" sz="1600" i="1">
                            <a:latin typeface="Cambria Math" panose="02040503050406030204" pitchFamily="18" charset="0"/>
                            <a:ea typeface="SimSun" panose="02010600030101010101" pitchFamily="2" charset="-122"/>
                            <a:cs typeface="Times New Roman" panose="02020603050405020304" pitchFamily="18" charset="0"/>
                          </a:rPr>
                          <m:t>∙</m:t>
                        </m:r>
                        <m:r>
                          <m:rPr>
                            <m:sty m:val="p"/>
                          </m:rP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SimSun" panose="02010600030101010101" pitchFamily="2" charset="-122"/>
                            <a:cs typeface="Times New Roman" panose="02020603050405020304" pitchFamily="18" charset="0"/>
                          </a:rPr>
                          <m:t>𝜋</m:t>
                        </m:r>
                        <m:r>
                          <a:rPr lang="en-US" sz="1600" b="0" i="1" smtClean="0">
                            <a:latin typeface="Cambria Math" panose="02040503050406030204" pitchFamily="18" charset="0"/>
                            <a:ea typeface="SimSun" panose="02010600030101010101" pitchFamily="2" charset="-122"/>
                            <a:cs typeface="Times New Roman" panose="02020603050405020304" pitchFamily="18" charset="0"/>
                          </a:rPr>
                          <m:t>&gt;0</m:t>
                        </m:r>
                      </m:oMath>
                    </a14:m>
                    <a:endParaRPr lang="en-US" sz="1600" dirty="0"/>
                  </a:p>
                </p:txBody>
              </p:sp>
            </mc:Choice>
            <mc:Fallback xmlns="">
              <p:sp>
                <p:nvSpPr>
                  <p:cNvPr id="5" name="Rectangle 4">
                    <a:extLst>
                      <a:ext uri="{FF2B5EF4-FFF2-40B4-BE49-F238E27FC236}">
                        <a16:creationId xmlns:a16="http://schemas.microsoft.com/office/drawing/2014/main" id="{622A491F-B12B-4786-9FB5-782E4755370B}"/>
                      </a:ext>
                    </a:extLst>
                  </p:cNvPr>
                  <p:cNvSpPr>
                    <a:spLocks noRot="1" noChangeAspect="1" noMove="1" noResize="1" noEditPoints="1" noAdjustHandles="1" noChangeArrowheads="1" noChangeShapeType="1" noTextEdit="1"/>
                  </p:cNvSpPr>
                  <p:nvPr/>
                </p:nvSpPr>
                <p:spPr>
                  <a:xfrm>
                    <a:off x="6832885" y="1709160"/>
                    <a:ext cx="2836930" cy="368499"/>
                  </a:xfrm>
                  <a:prstGeom prst="rect">
                    <a:avLst/>
                  </a:prstGeom>
                  <a:blipFill>
                    <a:blip r:embed="rId4"/>
                    <a:stretch>
                      <a:fillRect l="-1073" b="-21667"/>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E2C2E7A-8EF0-444E-B28E-AEF883E2C041}"/>
                  </a:ext>
                </a:extLst>
              </p:cNvPr>
              <p:cNvGrpSpPr/>
              <p:nvPr/>
            </p:nvGrpSpPr>
            <p:grpSpPr>
              <a:xfrm>
                <a:off x="7831809" y="2327925"/>
                <a:ext cx="1970071" cy="1598853"/>
                <a:chOff x="1513005" y="2063062"/>
                <a:chExt cx="5654460" cy="4494559"/>
              </a:xfrm>
            </p:grpSpPr>
            <p:sp>
              <p:nvSpPr>
                <p:cNvPr id="19" name="Right Triangle 18">
                  <a:extLst>
                    <a:ext uri="{FF2B5EF4-FFF2-40B4-BE49-F238E27FC236}">
                      <a16:creationId xmlns:a16="http://schemas.microsoft.com/office/drawing/2014/main" id="{3D83CEBC-5AD2-4F1D-B1E4-2CCA60AF181F}"/>
                    </a:ext>
                  </a:extLst>
                </p:cNvPr>
                <p:cNvSpPr/>
                <p:nvPr/>
              </p:nvSpPr>
              <p:spPr>
                <a:xfrm>
                  <a:off x="1677389" y="4174142"/>
                  <a:ext cx="3821608" cy="1071032"/>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5112146-2902-4C42-9077-0BF2F7484332}"/>
                    </a:ext>
                  </a:extLst>
                </p:cNvPr>
                <p:cNvPicPr>
                  <a:picLocks noChangeAspect="1"/>
                </p:cNvPicPr>
                <p:nvPr/>
              </p:nvPicPr>
              <p:blipFill>
                <a:blip r:embed="rId5"/>
                <a:stretch>
                  <a:fillRect/>
                </a:stretch>
              </p:blipFill>
              <p:spPr>
                <a:xfrm>
                  <a:off x="1513005" y="2063062"/>
                  <a:ext cx="5654460" cy="4494559"/>
                </a:xfrm>
                <a:prstGeom prst="rect">
                  <a:avLst/>
                </a:prstGeom>
                <a:scene3d>
                  <a:camera prst="isometricOffAxis2Top">
                    <a:rot lat="18075715" lon="3207254" rev="17700000"/>
                  </a:camera>
                  <a:lightRig rig="threePt" dir="t"/>
                </a:scene3d>
                <a:sp3d z="6350" prstMaterial="matte"/>
              </p:spPr>
            </p:pic>
          </p:grpSp>
          <p:sp>
            <p:nvSpPr>
              <p:cNvPr id="11" name="Arrow: Up 10">
                <a:extLst>
                  <a:ext uri="{FF2B5EF4-FFF2-40B4-BE49-F238E27FC236}">
                    <a16:creationId xmlns:a16="http://schemas.microsoft.com/office/drawing/2014/main" id="{98A1A748-60D0-4673-8BA4-BB1C78D95339}"/>
                  </a:ext>
                </a:extLst>
              </p:cNvPr>
              <p:cNvSpPr/>
              <p:nvPr/>
            </p:nvSpPr>
            <p:spPr>
              <a:xfrm rot="5400000">
                <a:off x="8254000" y="1840571"/>
                <a:ext cx="297356" cy="866621"/>
              </a:xfrm>
              <a:prstGeom prst="up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19EB2EC-2B2E-4676-8995-4639533C07DA}"/>
                      </a:ext>
                    </a:extLst>
                  </p:cNvPr>
                  <p:cNvSpPr/>
                  <p:nvPr/>
                </p:nvSpPr>
                <p:spPr>
                  <a:xfrm>
                    <a:off x="7652966" y="3842377"/>
                    <a:ext cx="2327753" cy="368499"/>
                  </a:xfrm>
                  <a:prstGeom prst="rect">
                    <a:avLst/>
                  </a:prstGeom>
                </p:spPr>
                <p:txBody>
                  <a:bodyPr wrap="none">
                    <a:spAutoFit/>
                  </a:bodyPr>
                  <a:lstStyle/>
                  <a:p>
                    <a:r>
                      <a:rPr lang="en-US" sz="1600" dirty="0">
                        <a:cs typeface="Times New Roman" panose="02020603050405020304" pitchFamily="18" charset="0"/>
                      </a:rPr>
                      <a:t>Near surface: </a:t>
                    </a:r>
                    <a14:m>
                      <m:oMath xmlns:m="http://schemas.openxmlformats.org/officeDocument/2006/math">
                        <m:acc>
                          <m:accPr>
                            <m:chr m:val="⃗"/>
                            <m:ctrlPr>
                              <a:rPr lang="en-US" sz="1600" i="1" smtClean="0">
                                <a:latin typeface="Cambria Math" panose="02040503050406030204" pitchFamily="18" charset="0"/>
                                <a:cs typeface="Times New Roman" panose="02020603050405020304" pitchFamily="18" charset="0"/>
                              </a:rPr>
                            </m:ctrlPr>
                          </m:accPr>
                          <m:e>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𝑉</m:t>
                                </m:r>
                              </m:e>
                              <m:sub>
                                <m:r>
                                  <a:rPr lang="en-US" sz="1600" i="1">
                                    <a:latin typeface="Cambria Math" panose="02040503050406030204" pitchFamily="18" charset="0"/>
                                    <a:ea typeface="SimSun" panose="02010600030101010101" pitchFamily="2" charset="-122"/>
                                    <a:cs typeface="Times New Roman" panose="02020603050405020304" pitchFamily="18" charset="0"/>
                                  </a:rPr>
                                  <m:t>h</m:t>
                                </m:r>
                              </m:sub>
                            </m:sSub>
                          </m:e>
                        </m:acc>
                        <m:r>
                          <a:rPr lang="en-US" sz="1600" i="1">
                            <a:latin typeface="Cambria Math" panose="02040503050406030204" pitchFamily="18" charset="0"/>
                            <a:ea typeface="SimSun" panose="02010600030101010101" pitchFamily="2" charset="-122"/>
                            <a:cs typeface="Times New Roman" panose="02020603050405020304" pitchFamily="18" charset="0"/>
                          </a:rPr>
                          <m:t>∙</m:t>
                        </m:r>
                        <m:r>
                          <m:rPr>
                            <m:sty m:val="p"/>
                          </m:rP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SimSun" panose="02010600030101010101" pitchFamily="2" charset="-122"/>
                            <a:cs typeface="Times New Roman" panose="02020603050405020304" pitchFamily="18" charset="0"/>
                          </a:rPr>
                          <m:t>𝜋</m:t>
                        </m:r>
                        <m:r>
                          <a:rPr lang="en-US" sz="1600" b="0" i="1" smtClean="0">
                            <a:latin typeface="Cambria Math" panose="02040503050406030204" pitchFamily="18" charset="0"/>
                            <a:ea typeface="SimSun" panose="02010600030101010101" pitchFamily="2" charset="-122"/>
                            <a:cs typeface="Times New Roman" panose="02020603050405020304" pitchFamily="18" charset="0"/>
                          </a:rPr>
                          <m:t>&lt;0</m:t>
                        </m:r>
                      </m:oMath>
                    </a14:m>
                    <a:endParaRPr lang="en-US" sz="1600" dirty="0"/>
                  </a:p>
                </p:txBody>
              </p:sp>
            </mc:Choice>
            <mc:Fallback xmlns="">
              <p:sp>
                <p:nvSpPr>
                  <p:cNvPr id="11" name="Rectangle 10">
                    <a:extLst>
                      <a:ext uri="{FF2B5EF4-FFF2-40B4-BE49-F238E27FC236}">
                        <a16:creationId xmlns:a16="http://schemas.microsoft.com/office/drawing/2014/main" id="{99BE1AE7-A040-4575-AA38-7A7D3F602A52}"/>
                      </a:ext>
                    </a:extLst>
                  </p:cNvPr>
                  <p:cNvSpPr>
                    <a:spLocks noRot="1" noChangeAspect="1" noMove="1" noResize="1" noEditPoints="1" noAdjustHandles="1" noChangeArrowheads="1" noChangeShapeType="1" noTextEdit="1"/>
                  </p:cNvSpPr>
                  <p:nvPr/>
                </p:nvSpPr>
                <p:spPr>
                  <a:xfrm>
                    <a:off x="7652966" y="3842377"/>
                    <a:ext cx="2327753" cy="368499"/>
                  </a:xfrm>
                  <a:prstGeom prst="rect">
                    <a:avLst/>
                  </a:prstGeom>
                  <a:blipFill>
                    <a:blip r:embed="rId8"/>
                    <a:stretch>
                      <a:fillRect l="-1575" b="-21667"/>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BFE79E51-A005-4AA0-9D1D-9E3AD9A5D365}"/>
                  </a:ext>
                </a:extLst>
              </p:cNvPr>
              <p:cNvSpPr/>
              <p:nvPr/>
            </p:nvSpPr>
            <p:spPr>
              <a:xfrm rot="16200000">
                <a:off x="9853350" y="3175776"/>
                <a:ext cx="440735" cy="27591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26974C50-B69B-4CA0-9EA7-5E6E5BF6827D}"/>
                  </a:ext>
                </a:extLst>
              </p:cNvPr>
              <p:cNvSpPr/>
              <p:nvPr/>
            </p:nvSpPr>
            <p:spPr>
              <a:xfrm>
                <a:off x="8773318" y="3211953"/>
                <a:ext cx="271611" cy="614145"/>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E1ACA0FA-59B8-4296-8BC4-6498A4A73BA2}"/>
                  </a:ext>
                </a:extLst>
              </p:cNvPr>
              <p:cNvSpPr/>
              <p:nvPr/>
            </p:nvSpPr>
            <p:spPr>
              <a:xfrm rot="5400000">
                <a:off x="9860220" y="2282197"/>
                <a:ext cx="440735" cy="27591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792BA37-5556-401A-B46D-6A330A59E92D}"/>
                      </a:ext>
                    </a:extLst>
                  </p:cNvPr>
                  <p:cNvSpPr/>
                  <p:nvPr/>
                </p:nvSpPr>
                <p:spPr>
                  <a:xfrm>
                    <a:off x="10098719" y="2646358"/>
                    <a:ext cx="745717" cy="461665"/>
                  </a:xfrm>
                  <a:prstGeom prst="rect">
                    <a:avLst/>
                  </a:prstGeom>
                </p:spPr>
                <p:txBody>
                  <a:bodyPr wrap="none">
                    <a:spAutoFit/>
                  </a:bodyPr>
                  <a:lstStyle/>
                  <a:p>
                    <a:r>
                      <a:rPr lang="en-US" sz="2400" b="1" dirty="0">
                        <a:solidFill>
                          <a:schemeClr val="bg1">
                            <a:lumMod val="50000"/>
                          </a:schemeClr>
                        </a:solidFill>
                      </a:rPr>
                      <a:t> </a:t>
                    </a:r>
                    <a:r>
                      <a:rPr lang="el-GR" sz="2400" b="1" dirty="0">
                        <a:solidFill>
                          <a:schemeClr val="bg1">
                            <a:lumMod val="50000"/>
                          </a:schemeClr>
                        </a:solidFill>
                        <a:latin typeface="Calibri" panose="020F0502020204030204" pitchFamily="34" charset="0"/>
                      </a:rPr>
                      <a:t>Δ</a:t>
                    </a:r>
                    <a14:m>
                      <m:oMath xmlns:m="http://schemas.openxmlformats.org/officeDocument/2006/math">
                        <m:r>
                          <a:rPr lang="el-GR" sz="2400" b="1" i="1">
                            <a:solidFill>
                              <a:schemeClr val="bg1">
                                <a:lumMod val="50000"/>
                              </a:schemeClr>
                            </a:solidFill>
                            <a:latin typeface="Cambria Math" panose="02040503050406030204" pitchFamily="18" charset="0"/>
                            <a:ea typeface="Cambria Math" panose="02040503050406030204" pitchFamily="18" charset="0"/>
                          </a:rPr>
                          <m:t>𝝎</m:t>
                        </m:r>
                        <m:r>
                          <a:rPr lang="en-US" sz="2400" b="1" i="1">
                            <a:solidFill>
                              <a:schemeClr val="bg1">
                                <a:lumMod val="50000"/>
                              </a:schemeClr>
                            </a:solidFill>
                            <a:latin typeface="Cambria Math" panose="02040503050406030204" pitchFamily="18" charset="0"/>
                            <a:ea typeface="Cambria Math" panose="02040503050406030204" pitchFamily="18" charset="0"/>
                          </a:rPr>
                          <m:t> </m:t>
                        </m:r>
                      </m:oMath>
                    </a14:m>
                    <a:endParaRPr lang="en-US" sz="2400" b="1" dirty="0">
                      <a:solidFill>
                        <a:schemeClr val="bg1">
                          <a:lumMod val="50000"/>
                        </a:schemeClr>
                      </a:solidFill>
                    </a:endParaRPr>
                  </a:p>
                </p:txBody>
              </p:sp>
            </mc:Choice>
            <mc:Fallback xmlns="">
              <p:sp>
                <p:nvSpPr>
                  <p:cNvPr id="16" name="Rectangle 15">
                    <a:extLst>
                      <a:ext uri="{FF2B5EF4-FFF2-40B4-BE49-F238E27FC236}">
                        <a16:creationId xmlns:a16="http://schemas.microsoft.com/office/drawing/2014/main" id="{8A1F8D24-547C-49B6-A0D0-4B9824E8593F}"/>
                      </a:ext>
                    </a:extLst>
                  </p:cNvPr>
                  <p:cNvSpPr>
                    <a:spLocks noRot="1" noChangeAspect="1" noMove="1" noResize="1" noEditPoints="1" noAdjustHandles="1" noChangeArrowheads="1" noChangeShapeType="1" noTextEdit="1"/>
                  </p:cNvSpPr>
                  <p:nvPr/>
                </p:nvSpPr>
                <p:spPr>
                  <a:xfrm>
                    <a:off x="10098719" y="2646358"/>
                    <a:ext cx="745717" cy="461665"/>
                  </a:xfrm>
                  <a:prstGeom prst="rect">
                    <a:avLst/>
                  </a:prstGeom>
                  <a:blipFill>
                    <a:blip r:embed="rId9"/>
                    <a:stretch>
                      <a:fillRect l="-4098" t="-10526" b="-28947"/>
                    </a:stretch>
                  </a:blipFill>
                </p:spPr>
                <p:txBody>
                  <a:bodyPr/>
                  <a:lstStyle/>
                  <a:p>
                    <a:r>
                      <a:rPr lang="en-US">
                        <a:noFill/>
                      </a:rPr>
                      <a:t> </a:t>
                    </a:r>
                  </a:p>
                </p:txBody>
              </p:sp>
            </mc:Fallback>
          </mc:AlternateContent>
        </p:grpSp>
      </p:grpSp>
      <p:pic>
        <p:nvPicPr>
          <p:cNvPr id="21" name="Picture 20" descr="A screenshot of a cell phone&#10;&#10;Description automatically generated">
            <a:extLst>
              <a:ext uri="{FF2B5EF4-FFF2-40B4-BE49-F238E27FC236}">
                <a16:creationId xmlns:a16="http://schemas.microsoft.com/office/drawing/2014/main" id="{9A87DBEC-DBC0-4E10-9B9C-56ED2C4995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1318" y="1793551"/>
            <a:ext cx="4572000" cy="1715415"/>
          </a:xfrm>
          <a:prstGeom prst="rect">
            <a:avLst/>
          </a:prstGeom>
        </p:spPr>
      </p:pic>
      <p:grpSp>
        <p:nvGrpSpPr>
          <p:cNvPr id="22" name="Group 21">
            <a:extLst>
              <a:ext uri="{FF2B5EF4-FFF2-40B4-BE49-F238E27FC236}">
                <a16:creationId xmlns:a16="http://schemas.microsoft.com/office/drawing/2014/main" id="{C5092F3F-E50E-4BDD-9EAA-276F4E4288E3}"/>
              </a:ext>
            </a:extLst>
          </p:cNvPr>
          <p:cNvGrpSpPr/>
          <p:nvPr/>
        </p:nvGrpSpPr>
        <p:grpSpPr>
          <a:xfrm>
            <a:off x="10843008" y="2039923"/>
            <a:ext cx="1208551" cy="1143214"/>
            <a:chOff x="10820416" y="3514490"/>
            <a:chExt cx="1044993" cy="985159"/>
          </a:xfrm>
        </p:grpSpPr>
        <p:sp>
          <p:nvSpPr>
            <p:cNvPr id="23" name="Flowchart: Summing Junction 22">
              <a:extLst>
                <a:ext uri="{FF2B5EF4-FFF2-40B4-BE49-F238E27FC236}">
                  <a16:creationId xmlns:a16="http://schemas.microsoft.com/office/drawing/2014/main" id="{8EB3CFDA-5871-462E-B540-6DF0D5CFDCA6}"/>
                </a:ext>
              </a:extLst>
            </p:cNvPr>
            <p:cNvSpPr/>
            <p:nvPr/>
          </p:nvSpPr>
          <p:spPr>
            <a:xfrm>
              <a:off x="10820416" y="3514490"/>
              <a:ext cx="1044993" cy="985159"/>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Arrow: Up 23">
              <a:extLst>
                <a:ext uri="{FF2B5EF4-FFF2-40B4-BE49-F238E27FC236}">
                  <a16:creationId xmlns:a16="http://schemas.microsoft.com/office/drawing/2014/main" id="{72F26574-08A4-426A-823C-30223838DC6D}"/>
                </a:ext>
              </a:extLst>
            </p:cNvPr>
            <p:cNvSpPr/>
            <p:nvPr/>
          </p:nvSpPr>
          <p:spPr>
            <a:xfrm>
              <a:off x="11234473" y="4131084"/>
              <a:ext cx="250783" cy="305234"/>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a:t>
              </a:r>
            </a:p>
          </p:txBody>
        </p:sp>
        <p:sp>
          <p:nvSpPr>
            <p:cNvPr id="25" name="Arrow: Up 24">
              <a:extLst>
                <a:ext uri="{FF2B5EF4-FFF2-40B4-BE49-F238E27FC236}">
                  <a16:creationId xmlns:a16="http://schemas.microsoft.com/office/drawing/2014/main" id="{23910938-D60D-4B56-AFF1-F29A2F841058}"/>
                </a:ext>
              </a:extLst>
            </p:cNvPr>
            <p:cNvSpPr/>
            <p:nvPr/>
          </p:nvSpPr>
          <p:spPr>
            <a:xfrm rot="10800000">
              <a:off x="11234471" y="3576570"/>
              <a:ext cx="250785" cy="305233"/>
            </a:xfrm>
            <a:prstGeom prst="upArrow">
              <a:avLst/>
            </a:prstGeom>
            <a:solidFill>
              <a:srgbClr val="F8F206"/>
            </a:solidFill>
            <a:ln w="3175">
              <a:solidFill>
                <a:srgbClr val="00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a:t>
              </a:r>
            </a:p>
          </p:txBody>
        </p:sp>
        <p:sp>
          <p:nvSpPr>
            <p:cNvPr id="26" name="Arrow: Right 25">
              <a:extLst>
                <a:ext uri="{FF2B5EF4-FFF2-40B4-BE49-F238E27FC236}">
                  <a16:creationId xmlns:a16="http://schemas.microsoft.com/office/drawing/2014/main" id="{DD240BC9-9165-44E8-A14A-D0BB97FEC63E}"/>
                </a:ext>
              </a:extLst>
            </p:cNvPr>
            <p:cNvSpPr/>
            <p:nvPr/>
          </p:nvSpPr>
          <p:spPr>
            <a:xfrm>
              <a:off x="10892398" y="3890111"/>
              <a:ext cx="323493" cy="249280"/>
            </a:xfrm>
            <a:prstGeom prst="rightArrow">
              <a:avLst/>
            </a:prstGeom>
            <a:solidFill>
              <a:srgbClr val="0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a:t>
              </a:r>
            </a:p>
          </p:txBody>
        </p:sp>
        <p:sp>
          <p:nvSpPr>
            <p:cNvPr id="27" name="Arrow: Left 26">
              <a:extLst>
                <a:ext uri="{FF2B5EF4-FFF2-40B4-BE49-F238E27FC236}">
                  <a16:creationId xmlns:a16="http://schemas.microsoft.com/office/drawing/2014/main" id="{D3DFEA4A-69B9-419A-98A6-C501040F2D84}"/>
                </a:ext>
              </a:extLst>
            </p:cNvPr>
            <p:cNvSpPr/>
            <p:nvPr/>
          </p:nvSpPr>
          <p:spPr>
            <a:xfrm>
              <a:off x="11485257" y="3881804"/>
              <a:ext cx="323493" cy="2492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a:t>
              </a:r>
            </a:p>
          </p:txBody>
        </p:sp>
      </p:grpSp>
      <p:sp>
        <p:nvSpPr>
          <p:cNvPr id="28" name="TextBox 27">
            <a:extLst>
              <a:ext uri="{FF2B5EF4-FFF2-40B4-BE49-F238E27FC236}">
                <a16:creationId xmlns:a16="http://schemas.microsoft.com/office/drawing/2014/main" id="{86F127C7-D05F-4B88-979C-9FDBC2E7A382}"/>
              </a:ext>
            </a:extLst>
          </p:cNvPr>
          <p:cNvSpPr txBox="1"/>
          <p:nvPr/>
        </p:nvSpPr>
        <p:spPr>
          <a:xfrm>
            <a:off x="7003066" y="1277222"/>
            <a:ext cx="4913155" cy="400110"/>
          </a:xfrm>
          <a:prstGeom prst="rect">
            <a:avLst/>
          </a:prstGeom>
          <a:noFill/>
        </p:spPr>
        <p:txBody>
          <a:bodyPr wrap="square" rtlCol="0">
            <a:spAutoFit/>
          </a:bodyPr>
          <a:lstStyle/>
          <a:p>
            <a:r>
              <a:rPr lang="en-US" sz="2000" dirty="0"/>
              <a:t>Example in July 2015 at ARM SGP site</a:t>
            </a:r>
          </a:p>
        </p:txBody>
      </p:sp>
      <p:sp>
        <p:nvSpPr>
          <p:cNvPr id="29" name="TextBox 28">
            <a:extLst>
              <a:ext uri="{FF2B5EF4-FFF2-40B4-BE49-F238E27FC236}">
                <a16:creationId xmlns:a16="http://schemas.microsoft.com/office/drawing/2014/main" id="{80018ED9-34BA-4B62-98B2-347503893AEB}"/>
              </a:ext>
            </a:extLst>
          </p:cNvPr>
          <p:cNvSpPr txBox="1"/>
          <p:nvPr/>
        </p:nvSpPr>
        <p:spPr>
          <a:xfrm>
            <a:off x="5082399" y="6488668"/>
            <a:ext cx="1890326" cy="369332"/>
          </a:xfrm>
          <a:prstGeom prst="rect">
            <a:avLst/>
          </a:prstGeom>
          <a:noFill/>
        </p:spPr>
        <p:txBody>
          <a:bodyPr wrap="none" rtlCol="0">
            <a:spAutoFit/>
          </a:bodyPr>
          <a:lstStyle/>
          <a:p>
            <a:r>
              <a:rPr lang="en-US" dirty="0"/>
              <a:t>Tang et al., 2020</a:t>
            </a:r>
          </a:p>
        </p:txBody>
      </p:sp>
    </p:spTree>
    <p:extLst>
      <p:ext uri="{BB962C8B-B14F-4D97-AF65-F5344CB8AC3E}">
        <p14:creationId xmlns:p14="http://schemas.microsoft.com/office/powerpoint/2010/main" val="157192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7CAD-4E91-4B2A-8F37-4E3D6E365325}"/>
              </a:ext>
            </a:extLst>
          </p:cNvPr>
          <p:cNvSpPr>
            <a:spLocks noGrp="1"/>
          </p:cNvSpPr>
          <p:nvPr>
            <p:ph type="title"/>
          </p:nvPr>
        </p:nvSpPr>
        <p:spPr/>
        <p:txBody>
          <a:bodyPr/>
          <a:lstStyle/>
          <a:p>
            <a:r>
              <a:rPr lang="en-US" sz="3200" dirty="0"/>
              <a:t>Sensitivity Study Shows the Impact of the Terrain Effect</a:t>
            </a:r>
          </a:p>
        </p:txBody>
      </p:sp>
      <p:pic>
        <p:nvPicPr>
          <p:cNvPr id="4" name="Picture 3" descr="A close up of a map&#10;&#10;Description automatically generated">
            <a:extLst>
              <a:ext uri="{FF2B5EF4-FFF2-40B4-BE49-F238E27FC236}">
                <a16:creationId xmlns:a16="http://schemas.microsoft.com/office/drawing/2014/main" id="{BE3B36B3-4A0B-43DA-8BE9-B3D80D493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31" y="2323770"/>
            <a:ext cx="3727535" cy="3727535"/>
          </a:xfrm>
          <a:prstGeom prst="rect">
            <a:avLst/>
          </a:prstGeom>
        </p:spPr>
      </p:pic>
      <p:sp>
        <p:nvSpPr>
          <p:cNvPr id="5" name="TextBox 4">
            <a:extLst>
              <a:ext uri="{FF2B5EF4-FFF2-40B4-BE49-F238E27FC236}">
                <a16:creationId xmlns:a16="http://schemas.microsoft.com/office/drawing/2014/main" id="{A5E18A9E-71FA-44F3-A432-3AFF5348CE7E}"/>
              </a:ext>
            </a:extLst>
          </p:cNvPr>
          <p:cNvSpPr txBox="1"/>
          <p:nvPr/>
        </p:nvSpPr>
        <p:spPr>
          <a:xfrm>
            <a:off x="1403403" y="1939737"/>
            <a:ext cx="2544286" cy="369332"/>
          </a:xfrm>
          <a:prstGeom prst="rect">
            <a:avLst/>
          </a:prstGeom>
          <a:noFill/>
        </p:spPr>
        <p:txBody>
          <a:bodyPr wrap="none" rtlCol="0">
            <a:spAutoFit/>
          </a:bodyPr>
          <a:lstStyle/>
          <a:p>
            <a:r>
              <a:rPr lang="en-US" dirty="0"/>
              <a:t>vertical Omega profiles</a:t>
            </a:r>
          </a:p>
        </p:txBody>
      </p:sp>
      <p:sp>
        <p:nvSpPr>
          <p:cNvPr id="6" name="TextBox 5">
            <a:extLst>
              <a:ext uri="{FF2B5EF4-FFF2-40B4-BE49-F238E27FC236}">
                <a16:creationId xmlns:a16="http://schemas.microsoft.com/office/drawing/2014/main" id="{26B8CD13-771F-44BF-B304-F8DAB2D502F6}"/>
              </a:ext>
            </a:extLst>
          </p:cNvPr>
          <p:cNvSpPr txBox="1"/>
          <p:nvPr/>
        </p:nvSpPr>
        <p:spPr>
          <a:xfrm>
            <a:off x="2609199" y="1324871"/>
            <a:ext cx="4051109" cy="400110"/>
          </a:xfrm>
          <a:prstGeom prst="rect">
            <a:avLst/>
          </a:prstGeom>
          <a:noFill/>
        </p:spPr>
        <p:txBody>
          <a:bodyPr wrap="none" rtlCol="0">
            <a:spAutoFit/>
          </a:bodyPr>
          <a:lstStyle/>
          <a:p>
            <a:r>
              <a:rPr lang="en-US" sz="2000" dirty="0"/>
              <a:t>20160518 Shallow Cumulus Case</a:t>
            </a:r>
          </a:p>
        </p:txBody>
      </p:sp>
      <p:pic>
        <p:nvPicPr>
          <p:cNvPr id="7" name="Picture 6" descr="A close up of a map&#10;&#10;Description automatically generated">
            <a:extLst>
              <a:ext uri="{FF2B5EF4-FFF2-40B4-BE49-F238E27FC236}">
                <a16:creationId xmlns:a16="http://schemas.microsoft.com/office/drawing/2014/main" id="{DBCD528E-B5A9-4EBF-94B3-4F8877E9C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232" y="2309069"/>
            <a:ext cx="3727535" cy="3727535"/>
          </a:xfrm>
          <a:prstGeom prst="rect">
            <a:avLst/>
          </a:prstGeom>
        </p:spPr>
      </p:pic>
      <p:sp>
        <p:nvSpPr>
          <p:cNvPr id="9" name="TextBox 8">
            <a:extLst>
              <a:ext uri="{FF2B5EF4-FFF2-40B4-BE49-F238E27FC236}">
                <a16:creationId xmlns:a16="http://schemas.microsoft.com/office/drawing/2014/main" id="{FECDB0D0-AFAD-45C5-BD4B-9FCF44836E4C}"/>
              </a:ext>
            </a:extLst>
          </p:cNvPr>
          <p:cNvSpPr txBox="1"/>
          <p:nvPr/>
        </p:nvSpPr>
        <p:spPr>
          <a:xfrm>
            <a:off x="5253460" y="1906852"/>
            <a:ext cx="1685077" cy="369332"/>
          </a:xfrm>
          <a:prstGeom prst="rect">
            <a:avLst/>
          </a:prstGeom>
          <a:noFill/>
        </p:spPr>
        <p:txBody>
          <a:bodyPr wrap="none" rtlCol="0">
            <a:spAutoFit/>
          </a:bodyPr>
          <a:lstStyle/>
          <a:p>
            <a:r>
              <a:rPr lang="en-US" dirty="0"/>
              <a:t>Cloud Fraction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EB192C6-04C2-44BE-8516-982439D054BA}"/>
                  </a:ext>
                </a:extLst>
              </p:cNvPr>
              <p:cNvSpPr txBox="1"/>
              <p:nvPr/>
            </p:nvSpPr>
            <p:spPr>
              <a:xfrm>
                <a:off x="8113240" y="3837570"/>
                <a:ext cx="3859562" cy="2092881"/>
              </a:xfrm>
              <a:prstGeom prst="rect">
                <a:avLst/>
              </a:prstGeom>
              <a:solidFill>
                <a:schemeClr val="bg1"/>
              </a:solidFill>
              <a:ln>
                <a:solidFill>
                  <a:schemeClr val="tx1"/>
                </a:solidFill>
              </a:ln>
            </p:spPr>
            <p:txBody>
              <a:bodyPr wrap="square" rtlCol="0">
                <a:spAutoFit/>
              </a:bodyPr>
              <a:lstStyle/>
              <a:p>
                <a:pPr marL="285750" indent="-285750">
                  <a:spcAft>
                    <a:spcPts val="600"/>
                  </a:spcAft>
                  <a:buFont typeface="Arial" panose="020B0604020202020204" pitchFamily="34" charset="0"/>
                  <a:buChar char="•"/>
                </a:pPr>
                <a:r>
                  <a:rPr lang="en-US" sz="2000" dirty="0"/>
                  <a:t>p-coordinate to </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𝜎</m:t>
                    </m:r>
                  </m:oMath>
                </a14:m>
                <a:r>
                  <a:rPr lang="en-US" sz="2000" dirty="0"/>
                  <a:t>-coordinate</a:t>
                </a:r>
              </a:p>
              <a:p>
                <a:pPr marL="285750" indent="-285750">
                  <a:spcAft>
                    <a:spcPts val="600"/>
                  </a:spcAft>
                  <a:buFont typeface="Arial" panose="020B0604020202020204" pitchFamily="34" charset="0"/>
                  <a:buChar char="•"/>
                </a:pPr>
                <a:r>
                  <a:rPr lang="en-US" sz="2000" dirty="0"/>
                  <a:t>Forcing is impacted when there is a slope and along-slope wind.</a:t>
                </a:r>
              </a:p>
              <a:p>
                <a:pPr marL="285750" indent="-285750">
                  <a:spcAft>
                    <a:spcPts val="600"/>
                  </a:spcAft>
                  <a:buFont typeface="Arial" panose="020B0604020202020204" pitchFamily="34" charset="0"/>
                  <a:buChar char="•"/>
                </a:pPr>
                <a:r>
                  <a:rPr lang="en-US" sz="2000" dirty="0"/>
                  <a:t>The terrain effect is important over steep slope</a:t>
                </a:r>
              </a:p>
            </p:txBody>
          </p:sp>
        </mc:Choice>
        <mc:Fallback xmlns="">
          <p:sp>
            <p:nvSpPr>
              <p:cNvPr id="11" name="TextBox 10">
                <a:extLst>
                  <a:ext uri="{FF2B5EF4-FFF2-40B4-BE49-F238E27FC236}">
                    <a16:creationId xmlns:a16="http://schemas.microsoft.com/office/drawing/2014/main" id="{7EB192C6-04C2-44BE-8516-982439D054BA}"/>
                  </a:ext>
                </a:extLst>
              </p:cNvPr>
              <p:cNvSpPr txBox="1">
                <a:spLocks noRot="1" noChangeAspect="1" noMove="1" noResize="1" noEditPoints="1" noAdjustHandles="1" noChangeArrowheads="1" noChangeShapeType="1" noTextEdit="1"/>
              </p:cNvSpPr>
              <p:nvPr/>
            </p:nvSpPr>
            <p:spPr>
              <a:xfrm>
                <a:off x="8113240" y="3837570"/>
                <a:ext cx="3859562" cy="2092881"/>
              </a:xfrm>
              <a:prstGeom prst="rect">
                <a:avLst/>
              </a:prstGeom>
              <a:blipFill>
                <a:blip r:embed="rId4"/>
                <a:stretch>
                  <a:fillRect l="-1260" t="-1159" r="-787" b="-4348"/>
                </a:stretch>
              </a:blipFill>
              <a:ln>
                <a:solidFill>
                  <a:schemeClr val="tx1"/>
                </a:solidFill>
              </a:ln>
            </p:spPr>
            <p:txBody>
              <a:bodyPr/>
              <a:lstStyle/>
              <a:p>
                <a:r>
                  <a:rPr lang="en-US">
                    <a:noFill/>
                  </a:rPr>
                  <a:t> </a:t>
                </a:r>
              </a:p>
            </p:txBody>
          </p:sp>
        </mc:Fallback>
      </mc:AlternateContent>
      <p:pic>
        <p:nvPicPr>
          <p:cNvPr id="12" name="Picture 11" descr="A close up of a map&#10;&#10;Description automatically generated">
            <a:extLst>
              <a:ext uri="{FF2B5EF4-FFF2-40B4-BE49-F238E27FC236}">
                <a16:creationId xmlns:a16="http://schemas.microsoft.com/office/drawing/2014/main" id="{97B20149-B901-4C5F-97A1-BFF9D2A03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0778" y="1452595"/>
            <a:ext cx="3348871" cy="1828800"/>
          </a:xfrm>
          <a:prstGeom prst="rect">
            <a:avLst/>
          </a:prstGeom>
        </p:spPr>
      </p:pic>
      <p:sp>
        <p:nvSpPr>
          <p:cNvPr id="13" name="TextBox 12">
            <a:extLst>
              <a:ext uri="{FF2B5EF4-FFF2-40B4-BE49-F238E27FC236}">
                <a16:creationId xmlns:a16="http://schemas.microsoft.com/office/drawing/2014/main" id="{BA442BF4-A651-4F6E-BED6-A14541CEFD05}"/>
              </a:ext>
            </a:extLst>
          </p:cNvPr>
          <p:cNvSpPr txBox="1"/>
          <p:nvPr/>
        </p:nvSpPr>
        <p:spPr>
          <a:xfrm>
            <a:off x="5082399" y="6488668"/>
            <a:ext cx="1890326" cy="369332"/>
          </a:xfrm>
          <a:prstGeom prst="rect">
            <a:avLst/>
          </a:prstGeom>
          <a:noFill/>
        </p:spPr>
        <p:txBody>
          <a:bodyPr wrap="none" rtlCol="0">
            <a:spAutoFit/>
          </a:bodyPr>
          <a:lstStyle/>
          <a:p>
            <a:r>
              <a:rPr lang="en-US" dirty="0"/>
              <a:t>Tang et al., 2020</a:t>
            </a:r>
          </a:p>
        </p:txBody>
      </p:sp>
    </p:spTree>
    <p:extLst>
      <p:ext uri="{BB962C8B-B14F-4D97-AF65-F5344CB8AC3E}">
        <p14:creationId xmlns:p14="http://schemas.microsoft.com/office/powerpoint/2010/main" val="386172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3D Constrained </a:t>
            </a:r>
            <a:r>
              <a:rPr lang="en-US" sz="3200" dirty="0" err="1"/>
              <a:t>Variational</a:t>
            </a:r>
            <a:r>
              <a:rPr lang="en-US" sz="3200" dirty="0"/>
              <a:t> Analysis (3DCVA)</a:t>
            </a:r>
          </a:p>
        </p:txBody>
      </p:sp>
      <p:grpSp>
        <p:nvGrpSpPr>
          <p:cNvPr id="32" name="Group 31"/>
          <p:cNvGrpSpPr/>
          <p:nvPr/>
        </p:nvGrpSpPr>
        <p:grpSpPr>
          <a:xfrm>
            <a:off x="499594" y="1240194"/>
            <a:ext cx="4956799" cy="3270289"/>
            <a:chOff x="0" y="188789"/>
            <a:chExt cx="5612392" cy="3546920"/>
          </a:xfrm>
        </p:grpSpPr>
        <p:pic>
          <p:nvPicPr>
            <p:cNvPr id="3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959" y="188789"/>
              <a:ext cx="2168433" cy="22773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Flowchart: Decision 33"/>
            <p:cNvSpPr/>
            <p:nvPr/>
          </p:nvSpPr>
          <p:spPr>
            <a:xfrm>
              <a:off x="208787" y="2311457"/>
              <a:ext cx="4563637" cy="1424252"/>
            </a:xfrm>
            <a:prstGeom prst="flowChartDecision">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panose="02020603050405020304" pitchFamily="18" charset="0"/>
                  <a:cs typeface="Times New Roman" panose="02020603050405020304" pitchFamily="18" charset="0"/>
                </a:rPr>
                <a:t> </a:t>
              </a:r>
              <a:endParaRPr lang="en-US" sz="1100">
                <a:effectLst/>
                <a:ea typeface="SimSun" panose="02010600030101010101" pitchFamily="2" charset="-122"/>
                <a:cs typeface="Times New Roman" panose="02020603050405020304" pitchFamily="18" charset="0"/>
              </a:endParaRPr>
            </a:p>
          </p:txBody>
        </p:sp>
        <p:cxnSp>
          <p:nvCxnSpPr>
            <p:cNvPr id="35" name="Straight Arrow Connector 34"/>
            <p:cNvCxnSpPr/>
            <p:nvPr/>
          </p:nvCxnSpPr>
          <p:spPr>
            <a:xfrm>
              <a:off x="1346487" y="1275221"/>
              <a:ext cx="184449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0" y="333714"/>
              <a:ext cx="1061959" cy="1776469"/>
              <a:chOff x="0" y="333714"/>
              <a:chExt cx="1061959" cy="1776469"/>
            </a:xfrm>
          </p:grpSpPr>
          <p:cxnSp>
            <p:nvCxnSpPr>
              <p:cNvPr id="37" name="Line 15"/>
              <p:cNvCxnSpPr/>
              <p:nvPr/>
            </p:nvCxnSpPr>
            <p:spPr bwMode="auto">
              <a:xfrm>
                <a:off x="0" y="1888124"/>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Line 16"/>
              <p:cNvCxnSpPr/>
              <p:nvPr/>
            </p:nvCxnSpPr>
            <p:spPr bwMode="auto">
              <a:xfrm>
                <a:off x="0" y="1666066"/>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Line 17"/>
              <p:cNvCxnSpPr/>
              <p:nvPr/>
            </p:nvCxnSpPr>
            <p:spPr bwMode="auto">
              <a:xfrm>
                <a:off x="0" y="1444007"/>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Line 18"/>
              <p:cNvCxnSpPr/>
              <p:nvPr/>
            </p:nvCxnSpPr>
            <p:spPr bwMode="auto">
              <a:xfrm>
                <a:off x="0" y="1221949"/>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Line 19"/>
              <p:cNvCxnSpPr/>
              <p:nvPr/>
            </p:nvCxnSpPr>
            <p:spPr bwMode="auto">
              <a:xfrm>
                <a:off x="0" y="1221949"/>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Line 20"/>
              <p:cNvCxnSpPr/>
              <p:nvPr/>
            </p:nvCxnSpPr>
            <p:spPr bwMode="auto">
              <a:xfrm>
                <a:off x="0" y="999890"/>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Line 21"/>
              <p:cNvCxnSpPr/>
              <p:nvPr/>
            </p:nvCxnSpPr>
            <p:spPr bwMode="auto">
              <a:xfrm>
                <a:off x="0" y="777831"/>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Line 22"/>
              <p:cNvCxnSpPr/>
              <p:nvPr/>
            </p:nvCxnSpPr>
            <p:spPr bwMode="auto">
              <a:xfrm flipV="1">
                <a:off x="663724" y="1943639"/>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Line 23"/>
              <p:cNvCxnSpPr/>
              <p:nvPr/>
            </p:nvCxnSpPr>
            <p:spPr bwMode="auto">
              <a:xfrm flipV="1">
                <a:off x="663724" y="333714"/>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Line 24"/>
              <p:cNvCxnSpPr/>
              <p:nvPr/>
            </p:nvCxnSpPr>
            <p:spPr bwMode="auto">
              <a:xfrm flipV="1">
                <a:off x="663724" y="1721580"/>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Line 25"/>
              <p:cNvCxnSpPr/>
              <p:nvPr/>
            </p:nvCxnSpPr>
            <p:spPr bwMode="auto">
              <a:xfrm flipV="1">
                <a:off x="663724" y="1499522"/>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Line 26"/>
              <p:cNvCxnSpPr/>
              <p:nvPr/>
            </p:nvCxnSpPr>
            <p:spPr bwMode="auto">
              <a:xfrm flipV="1">
                <a:off x="663724" y="1277463"/>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Line 27"/>
              <p:cNvCxnSpPr/>
              <p:nvPr/>
            </p:nvCxnSpPr>
            <p:spPr bwMode="auto">
              <a:xfrm flipV="1">
                <a:off x="663724" y="1055405"/>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Line 28"/>
              <p:cNvCxnSpPr/>
              <p:nvPr/>
            </p:nvCxnSpPr>
            <p:spPr bwMode="auto">
              <a:xfrm flipV="1">
                <a:off x="663724" y="833346"/>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Line 29"/>
              <p:cNvCxnSpPr/>
              <p:nvPr/>
            </p:nvCxnSpPr>
            <p:spPr bwMode="auto">
              <a:xfrm flipV="1">
                <a:off x="663724" y="611287"/>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Line 30"/>
              <p:cNvCxnSpPr/>
              <p:nvPr/>
            </p:nvCxnSpPr>
            <p:spPr bwMode="auto">
              <a:xfrm flipV="1">
                <a:off x="1061959" y="333714"/>
                <a:ext cx="0" cy="16099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Line 31"/>
              <p:cNvCxnSpPr/>
              <p:nvPr/>
            </p:nvCxnSpPr>
            <p:spPr bwMode="auto">
              <a:xfrm>
                <a:off x="398235" y="333714"/>
                <a:ext cx="663724"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Line 32"/>
              <p:cNvCxnSpPr/>
              <p:nvPr/>
            </p:nvCxnSpPr>
            <p:spPr bwMode="auto">
              <a:xfrm flipV="1">
                <a:off x="0" y="333714"/>
                <a:ext cx="398235" cy="1665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54"/>
              <p:cNvSpPr/>
              <p:nvPr/>
            </p:nvSpPr>
            <p:spPr>
              <a:xfrm>
                <a:off x="0" y="500258"/>
                <a:ext cx="663724" cy="16099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ea typeface="Times New Roman" panose="02020603050405020304" pitchFamily="18" charset="0"/>
                    <a:cs typeface="Times New Roman" panose="02020603050405020304" pitchFamily="18" charset="0"/>
                  </a:rPr>
                  <a:t> </a:t>
                </a:r>
                <a:endParaRPr lang="en-US" sz="1100">
                  <a:effectLst/>
                  <a:ea typeface="SimSun" panose="02010600030101010101" pitchFamily="2" charset="-122"/>
                  <a:cs typeface="Times New Roman" panose="02020603050405020304" pitchFamily="18" charset="0"/>
                </a:endParaRPr>
              </a:p>
            </p:txBody>
          </p:sp>
        </p:grpSp>
      </p:grpSp>
      <p:sp>
        <p:nvSpPr>
          <p:cNvPr id="6" name="TextBox 5">
            <a:extLst>
              <a:ext uri="{FF2B5EF4-FFF2-40B4-BE49-F238E27FC236}">
                <a16:creationId xmlns:a16="http://schemas.microsoft.com/office/drawing/2014/main" id="{A529575D-9C1C-4B33-B077-32A1F3228813}"/>
              </a:ext>
            </a:extLst>
          </p:cNvPr>
          <p:cNvSpPr txBox="1"/>
          <p:nvPr/>
        </p:nvSpPr>
        <p:spPr>
          <a:xfrm>
            <a:off x="10074320" y="1134352"/>
            <a:ext cx="2178481" cy="338554"/>
          </a:xfrm>
          <a:prstGeom prst="rect">
            <a:avLst/>
          </a:prstGeom>
          <a:noFill/>
        </p:spPr>
        <p:txBody>
          <a:bodyPr wrap="none" rtlCol="0">
            <a:spAutoFit/>
          </a:bodyPr>
          <a:lstStyle/>
          <a:p>
            <a:r>
              <a:rPr lang="en-US" sz="1600" dirty="0"/>
              <a:t>Tang and Zhang 2015</a:t>
            </a:r>
          </a:p>
        </p:txBody>
      </p:sp>
      <p:sp>
        <p:nvSpPr>
          <p:cNvPr id="70" name="TextBox 69">
            <a:extLst>
              <a:ext uri="{FF2B5EF4-FFF2-40B4-BE49-F238E27FC236}">
                <a16:creationId xmlns:a16="http://schemas.microsoft.com/office/drawing/2014/main" id="{AFEDD6B8-96AF-42CC-8BF7-43AE26B0260F}"/>
              </a:ext>
            </a:extLst>
          </p:cNvPr>
          <p:cNvSpPr txBox="1"/>
          <p:nvPr/>
        </p:nvSpPr>
        <p:spPr>
          <a:xfrm>
            <a:off x="168815" y="4674742"/>
            <a:ext cx="5403576" cy="2246769"/>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2000" dirty="0"/>
              <a:t>0.5°× 0.5° coupled grids</a:t>
            </a:r>
          </a:p>
          <a:p>
            <a:pPr marL="285750" indent="-285750">
              <a:spcAft>
                <a:spcPts val="600"/>
              </a:spcAft>
              <a:buFont typeface="Arial" panose="020B0604020202020204" pitchFamily="34" charset="0"/>
              <a:buChar char="•"/>
            </a:pPr>
            <a:r>
              <a:rPr lang="en-US" sz="2000" dirty="0"/>
              <a:t>Mass, moisture and energy conservations are satisfied for every grids</a:t>
            </a:r>
          </a:p>
          <a:p>
            <a:pPr marL="285750" indent="-285750">
              <a:spcAft>
                <a:spcPts val="600"/>
              </a:spcAft>
              <a:buFont typeface="Arial" panose="020B0604020202020204" pitchFamily="34" charset="0"/>
              <a:buChar char="•"/>
            </a:pPr>
            <a:r>
              <a:rPr lang="en-US" sz="2000" dirty="0"/>
              <a:t>Additional constraints</a:t>
            </a:r>
          </a:p>
          <a:p>
            <a:pPr marL="285750" indent="-285750">
              <a:spcAft>
                <a:spcPts val="600"/>
              </a:spcAft>
              <a:buFont typeface="Arial" panose="020B0604020202020204" pitchFamily="34" charset="0"/>
              <a:buChar char="•"/>
            </a:pPr>
            <a:r>
              <a:rPr lang="en-US" sz="2000" dirty="0"/>
              <a:t>Improved error covariance matrix</a:t>
            </a:r>
          </a:p>
          <a:p>
            <a:pPr marL="285750" indent="-285750">
              <a:spcAft>
                <a:spcPts val="600"/>
              </a:spcAft>
              <a:buFont typeface="Arial" panose="020B0604020202020204" pitchFamily="34" charset="0"/>
              <a:buChar char="•"/>
            </a:pPr>
            <a:r>
              <a:rPr lang="en-US" sz="2000" dirty="0"/>
              <a:t>Ensemble framework</a:t>
            </a:r>
          </a:p>
        </p:txBody>
      </p:sp>
      <p:grpSp>
        <p:nvGrpSpPr>
          <p:cNvPr id="71" name="Group 70">
            <a:extLst>
              <a:ext uri="{FF2B5EF4-FFF2-40B4-BE49-F238E27FC236}">
                <a16:creationId xmlns:a16="http://schemas.microsoft.com/office/drawing/2014/main" id="{E62DE44A-BB15-4355-8395-BED7EF244B2C}"/>
              </a:ext>
            </a:extLst>
          </p:cNvPr>
          <p:cNvGrpSpPr/>
          <p:nvPr/>
        </p:nvGrpSpPr>
        <p:grpSpPr>
          <a:xfrm>
            <a:off x="6390434" y="4797961"/>
            <a:ext cx="2815303" cy="2059875"/>
            <a:chOff x="5588993" y="4215761"/>
            <a:chExt cx="3195595" cy="2621041"/>
          </a:xfrm>
        </p:grpSpPr>
        <p:pic>
          <p:nvPicPr>
            <p:cNvPr id="72" name="Picture 2" descr="F:\research\Minghua proposal\IOP2000\reanalyses_forcing\publish_figures\crosssection_Q1_circulation_3DCVA_ensemble_030300z.png">
              <a:extLst>
                <a:ext uri="{FF2B5EF4-FFF2-40B4-BE49-F238E27FC236}">
                  <a16:creationId xmlns:a16="http://schemas.microsoft.com/office/drawing/2014/main" id="{217FEAC1-E693-4912-9DDD-482205E7C37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993" y="4315993"/>
              <a:ext cx="3195595" cy="2520809"/>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160550E0-82C9-418B-AEB7-AFEA2F191965}"/>
                </a:ext>
              </a:extLst>
            </p:cNvPr>
            <p:cNvSpPr txBox="1"/>
            <p:nvPr/>
          </p:nvSpPr>
          <p:spPr>
            <a:xfrm>
              <a:off x="6116118" y="4215761"/>
              <a:ext cx="1899174" cy="369332"/>
            </a:xfrm>
            <a:prstGeom prst="rect">
              <a:avLst/>
            </a:prstGeom>
            <a:solidFill>
              <a:schemeClr val="bg1"/>
            </a:solidFill>
          </p:spPr>
          <p:txBody>
            <a:bodyPr wrap="none" rtlCol="0">
              <a:spAutoFit/>
            </a:bodyPr>
            <a:lstStyle/>
            <a:p>
              <a:r>
                <a:rPr lang="en-US" dirty="0"/>
                <a:t>Q1 and circulation</a:t>
              </a:r>
            </a:p>
          </p:txBody>
        </p:sp>
      </p:grpSp>
      <p:grpSp>
        <p:nvGrpSpPr>
          <p:cNvPr id="74" name="Group 73">
            <a:extLst>
              <a:ext uri="{FF2B5EF4-FFF2-40B4-BE49-F238E27FC236}">
                <a16:creationId xmlns:a16="http://schemas.microsoft.com/office/drawing/2014/main" id="{DC151A03-6220-4F21-9730-BD8480D71412}"/>
              </a:ext>
            </a:extLst>
          </p:cNvPr>
          <p:cNvGrpSpPr/>
          <p:nvPr/>
        </p:nvGrpSpPr>
        <p:grpSpPr>
          <a:xfrm>
            <a:off x="9205737" y="4805249"/>
            <a:ext cx="2815303" cy="2052587"/>
            <a:chOff x="8784588" y="4246232"/>
            <a:chExt cx="3195595" cy="2611768"/>
          </a:xfrm>
        </p:grpSpPr>
        <p:pic>
          <p:nvPicPr>
            <p:cNvPr id="75" name="Picture 3" descr="F:\research\Minghua proposal\IOP2000\reanalyses_forcing\publish_figures\crosssection_Q2_RH_3DCVA_ensemble_030300z.png">
              <a:extLst>
                <a:ext uri="{FF2B5EF4-FFF2-40B4-BE49-F238E27FC236}">
                  <a16:creationId xmlns:a16="http://schemas.microsoft.com/office/drawing/2014/main" id="{02EF7C5E-EC4C-4369-B19B-CED8900AFFA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4588" y="4337191"/>
              <a:ext cx="3195595" cy="2520809"/>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5DF21A60-9DD0-4912-9779-E4971CA247C6}"/>
                </a:ext>
              </a:extLst>
            </p:cNvPr>
            <p:cNvSpPr txBox="1"/>
            <p:nvPr/>
          </p:nvSpPr>
          <p:spPr>
            <a:xfrm>
              <a:off x="9783161" y="4246232"/>
              <a:ext cx="1186543" cy="369332"/>
            </a:xfrm>
            <a:prstGeom prst="rect">
              <a:avLst/>
            </a:prstGeom>
            <a:solidFill>
              <a:schemeClr val="bg1"/>
            </a:solidFill>
          </p:spPr>
          <p:txBody>
            <a:bodyPr wrap="none" rtlCol="0">
              <a:spAutoFit/>
            </a:bodyPr>
            <a:lstStyle/>
            <a:p>
              <a:r>
                <a:rPr lang="en-US" dirty="0"/>
                <a:t>Q2 and RH</a:t>
              </a:r>
            </a:p>
          </p:txBody>
        </p:sp>
      </p:grpSp>
      <p:grpSp>
        <p:nvGrpSpPr>
          <p:cNvPr id="8" name="Group 7">
            <a:extLst>
              <a:ext uri="{FF2B5EF4-FFF2-40B4-BE49-F238E27FC236}">
                <a16:creationId xmlns:a16="http://schemas.microsoft.com/office/drawing/2014/main" id="{68884AA2-CBC2-41BA-9BC7-5D860F368124}"/>
              </a:ext>
            </a:extLst>
          </p:cNvPr>
          <p:cNvGrpSpPr/>
          <p:nvPr/>
        </p:nvGrpSpPr>
        <p:grpSpPr>
          <a:xfrm>
            <a:off x="6390434" y="1595648"/>
            <a:ext cx="5537900" cy="2993730"/>
            <a:chOff x="6390434" y="1595648"/>
            <a:chExt cx="5537900" cy="2993730"/>
          </a:xfrm>
        </p:grpSpPr>
        <p:grpSp>
          <p:nvGrpSpPr>
            <p:cNvPr id="30" name="Group 29">
              <a:extLst>
                <a:ext uri="{FF2B5EF4-FFF2-40B4-BE49-F238E27FC236}">
                  <a16:creationId xmlns:a16="http://schemas.microsoft.com/office/drawing/2014/main" id="{5861F7D5-D9C9-420C-9C7A-C8EF78D3A310}"/>
                </a:ext>
              </a:extLst>
            </p:cNvPr>
            <p:cNvGrpSpPr/>
            <p:nvPr/>
          </p:nvGrpSpPr>
          <p:grpSpPr>
            <a:xfrm>
              <a:off x="6390434" y="1595648"/>
              <a:ext cx="5537900" cy="2993730"/>
              <a:chOff x="535920" y="2209800"/>
              <a:chExt cx="8014403" cy="4311515"/>
            </a:xfrm>
          </p:grpSpPr>
          <p:pic>
            <p:nvPicPr>
              <p:cNvPr id="31" name="Picture 2" descr="F:\research\Minghua proposal\IOP2000\IOPbackground\precip_radar_030300z.png">
                <a:extLst>
                  <a:ext uri="{FF2B5EF4-FFF2-40B4-BE49-F238E27FC236}">
                    <a16:creationId xmlns:a16="http://schemas.microsoft.com/office/drawing/2014/main" id="{984D8D4F-2158-46FF-A117-B08693BF0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209800"/>
                <a:ext cx="3444923" cy="2442852"/>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7979849F-0E72-44A6-9317-57D9324D7039}"/>
                  </a:ext>
                </a:extLst>
              </p:cNvPr>
              <p:cNvGrpSpPr/>
              <p:nvPr/>
            </p:nvGrpSpPr>
            <p:grpSpPr>
              <a:xfrm>
                <a:off x="535920" y="2313769"/>
                <a:ext cx="7790728" cy="4207546"/>
                <a:chOff x="197941" y="320384"/>
                <a:chExt cx="8563768" cy="4726283"/>
              </a:xfrm>
            </p:grpSpPr>
            <p:sp>
              <p:nvSpPr>
                <p:cNvPr id="57" name="TextBox 56">
                  <a:extLst>
                    <a:ext uri="{FF2B5EF4-FFF2-40B4-BE49-F238E27FC236}">
                      <a16:creationId xmlns:a16="http://schemas.microsoft.com/office/drawing/2014/main" id="{304FB20A-5415-4A55-9663-BE2438340861}"/>
                    </a:ext>
                  </a:extLst>
                </p:cNvPr>
                <p:cNvSpPr txBox="1"/>
                <p:nvPr/>
              </p:nvSpPr>
              <p:spPr>
                <a:xfrm>
                  <a:off x="704957" y="320384"/>
                  <a:ext cx="4266405" cy="628802"/>
                </a:xfrm>
                <a:prstGeom prst="rect">
                  <a:avLst/>
                </a:prstGeom>
                <a:noFill/>
              </p:spPr>
              <p:txBody>
                <a:bodyPr wrap="none" rtlCol="0">
                  <a:spAutoFit/>
                </a:bodyPr>
                <a:lstStyle/>
                <a:p>
                  <a:r>
                    <a:rPr lang="en-US" sz="2000" b="1" dirty="0"/>
                    <a:t>March 3</a:t>
                  </a:r>
                  <a:r>
                    <a:rPr lang="en-US" sz="2000" b="1" baseline="30000" dirty="0"/>
                    <a:t>rd</a:t>
                  </a:r>
                  <a:r>
                    <a:rPr lang="en-US" sz="2000" b="1" dirty="0"/>
                    <a:t> 2000,  00UTC</a:t>
                  </a:r>
                </a:p>
              </p:txBody>
            </p:sp>
            <p:sp>
              <p:nvSpPr>
                <p:cNvPr id="58" name="TextBox 57">
                  <a:extLst>
                    <a:ext uri="{FF2B5EF4-FFF2-40B4-BE49-F238E27FC236}">
                      <a16:creationId xmlns:a16="http://schemas.microsoft.com/office/drawing/2014/main" id="{A30CECAD-FC7E-4982-BCB4-CA1733F9DB04}"/>
                    </a:ext>
                  </a:extLst>
                </p:cNvPr>
                <p:cNvSpPr txBox="1"/>
                <p:nvPr/>
              </p:nvSpPr>
              <p:spPr>
                <a:xfrm>
                  <a:off x="5830412" y="2915767"/>
                  <a:ext cx="2931297" cy="532063"/>
                </a:xfrm>
                <a:prstGeom prst="rect">
                  <a:avLst/>
                </a:prstGeom>
                <a:noFill/>
              </p:spPr>
              <p:txBody>
                <a:bodyPr wrap="none" rtlCol="0">
                  <a:spAutoFit/>
                </a:bodyPr>
                <a:lstStyle/>
                <a:p>
                  <a:r>
                    <a:rPr lang="en-US" sz="1600" b="1" dirty="0"/>
                    <a:t>Radar precipitation</a:t>
                  </a:r>
                </a:p>
              </p:txBody>
            </p:sp>
            <p:sp>
              <p:nvSpPr>
                <p:cNvPr id="59" name="TextBox 58">
                  <a:extLst>
                    <a:ext uri="{FF2B5EF4-FFF2-40B4-BE49-F238E27FC236}">
                      <a16:creationId xmlns:a16="http://schemas.microsoft.com/office/drawing/2014/main" id="{AF1153E7-EBD2-4EDD-9933-34F6127415D3}"/>
                    </a:ext>
                  </a:extLst>
                </p:cNvPr>
                <p:cNvSpPr txBox="1"/>
                <p:nvPr/>
              </p:nvSpPr>
              <p:spPr>
                <a:xfrm>
                  <a:off x="2682042" y="1756223"/>
                  <a:ext cx="880624" cy="532063"/>
                </a:xfrm>
                <a:prstGeom prst="rect">
                  <a:avLst/>
                </a:prstGeom>
                <a:noFill/>
              </p:spPr>
              <p:txBody>
                <a:bodyPr wrap="none" rtlCol="0">
                  <a:spAutoFit/>
                </a:bodyPr>
                <a:lstStyle/>
                <a:p>
                  <a:r>
                    <a:rPr lang="en-US" sz="1600" b="1" dirty="0">
                      <a:solidFill>
                        <a:srgbClr val="FF0000"/>
                      </a:solidFill>
                    </a:rPr>
                    <a:t>SGP</a:t>
                  </a:r>
                </a:p>
              </p:txBody>
            </p:sp>
            <p:sp>
              <p:nvSpPr>
                <p:cNvPr id="60" name="Text Box 2">
                  <a:extLst>
                    <a:ext uri="{FF2B5EF4-FFF2-40B4-BE49-F238E27FC236}">
                      <a16:creationId xmlns:a16="http://schemas.microsoft.com/office/drawing/2014/main" id="{6B70DAAD-A85D-4FF8-B890-E8634B1DB6BC}"/>
                    </a:ext>
                  </a:extLst>
                </p:cNvPr>
                <p:cNvSpPr txBox="1">
                  <a:spLocks noChangeArrowheads="1"/>
                </p:cNvSpPr>
                <p:nvPr/>
              </p:nvSpPr>
              <p:spPr bwMode="auto">
                <a:xfrm>
                  <a:off x="5997369" y="3134636"/>
                  <a:ext cx="808747" cy="44695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050" b="1">
                      <a:solidFill>
                        <a:srgbClr val="FFFFFF"/>
                      </a:solidFill>
                      <a:effectLst/>
                      <a:latin typeface="Calibri"/>
                      <a:ea typeface="宋体"/>
                      <a:cs typeface="Times New Roman"/>
                    </a:rPr>
                    <a:t>(c)</a:t>
                  </a:r>
                  <a:endParaRPr lang="en-US" sz="1050">
                    <a:effectLst/>
                    <a:latin typeface="Calibri"/>
                    <a:ea typeface="宋体"/>
                    <a:cs typeface="Times New Roman"/>
                  </a:endParaRPr>
                </a:p>
              </p:txBody>
            </p:sp>
            <p:grpSp>
              <p:nvGrpSpPr>
                <p:cNvPr id="61" name="Group 60">
                  <a:extLst>
                    <a:ext uri="{FF2B5EF4-FFF2-40B4-BE49-F238E27FC236}">
                      <a16:creationId xmlns:a16="http://schemas.microsoft.com/office/drawing/2014/main" id="{CD7F820F-BF89-4AB7-A625-8C6A61E03850}"/>
                    </a:ext>
                  </a:extLst>
                </p:cNvPr>
                <p:cNvGrpSpPr/>
                <p:nvPr/>
              </p:nvGrpSpPr>
              <p:grpSpPr>
                <a:xfrm>
                  <a:off x="197941" y="429535"/>
                  <a:ext cx="6586057" cy="4617132"/>
                  <a:chOff x="0" y="-298765"/>
                  <a:chExt cx="4165923" cy="3031805"/>
                </a:xfrm>
              </p:grpSpPr>
              <p:grpSp>
                <p:nvGrpSpPr>
                  <p:cNvPr id="62" name="Group 61">
                    <a:extLst>
                      <a:ext uri="{FF2B5EF4-FFF2-40B4-BE49-F238E27FC236}">
                        <a16:creationId xmlns:a16="http://schemas.microsoft.com/office/drawing/2014/main" id="{BD127679-C01A-41E1-BF7D-C732F1108AF4}"/>
                      </a:ext>
                    </a:extLst>
                  </p:cNvPr>
                  <p:cNvGrpSpPr/>
                  <p:nvPr/>
                </p:nvGrpSpPr>
                <p:grpSpPr>
                  <a:xfrm>
                    <a:off x="0" y="-263367"/>
                    <a:ext cx="3668204" cy="2996407"/>
                    <a:chOff x="0" y="-263428"/>
                    <a:chExt cx="3669215" cy="2997103"/>
                  </a:xfrm>
                </p:grpSpPr>
                <p:grpSp>
                  <p:nvGrpSpPr>
                    <p:cNvPr id="65" name="Group 64">
                      <a:extLst>
                        <a:ext uri="{FF2B5EF4-FFF2-40B4-BE49-F238E27FC236}">
                          <a16:creationId xmlns:a16="http://schemas.microsoft.com/office/drawing/2014/main" id="{51464DD0-2185-409B-B3EE-CCFCD79ABFF8}"/>
                        </a:ext>
                      </a:extLst>
                    </p:cNvPr>
                    <p:cNvGrpSpPr/>
                    <p:nvPr/>
                  </p:nvGrpSpPr>
                  <p:grpSpPr>
                    <a:xfrm>
                      <a:off x="0" y="-1"/>
                      <a:ext cx="3277288" cy="2733676"/>
                      <a:chOff x="0" y="-1"/>
                      <a:chExt cx="3277353" cy="2734147"/>
                    </a:xfrm>
                  </p:grpSpPr>
                  <p:pic>
                    <p:nvPicPr>
                      <p:cNvPr id="68" name="Picture 67" descr="C:\Documents and Settings\Administrator\My Documents\ARM_misl\case4\A\sat_03_03_00.bmp">
                        <a:extLst>
                          <a:ext uri="{FF2B5EF4-FFF2-40B4-BE49-F238E27FC236}">
                            <a16:creationId xmlns:a16="http://schemas.microsoft.com/office/drawing/2014/main" id="{5FA42358-7099-46B8-AD5D-4622DFDEA4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3277353" cy="2734147"/>
                      </a:xfrm>
                      <a:prstGeom prst="rect">
                        <a:avLst/>
                      </a:prstGeom>
                      <a:noFill/>
                      <a:extLst>
                        <a:ext uri="{909E8E84-426E-40DD-AFC4-6F175D3DCCD1}">
                          <a14:hiddenFill xmlns:a14="http://schemas.microsoft.com/office/drawing/2010/main">
                            <a:solidFill>
                              <a:srgbClr val="FFFFFF"/>
                            </a:solidFill>
                          </a14:hiddenFill>
                        </a:ext>
                      </a:extLst>
                    </p:spPr>
                  </p:pic>
                  <p:sp>
                    <p:nvSpPr>
                      <p:cNvPr id="69" name="Flowchart: Process 68">
                        <a:extLst>
                          <a:ext uri="{FF2B5EF4-FFF2-40B4-BE49-F238E27FC236}">
                            <a16:creationId xmlns:a16="http://schemas.microsoft.com/office/drawing/2014/main" id="{C3C6E280-15FC-4B74-A6A8-A3249DC17750}"/>
                          </a:ext>
                        </a:extLst>
                      </p:cNvPr>
                      <p:cNvSpPr/>
                      <p:nvPr/>
                    </p:nvSpPr>
                    <p:spPr>
                      <a:xfrm>
                        <a:off x="1330859" y="832919"/>
                        <a:ext cx="832919" cy="850937"/>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nSpc>
                            <a:spcPct val="115000"/>
                          </a:lnSpc>
                          <a:spcBef>
                            <a:spcPts val="0"/>
                          </a:spcBef>
                          <a:spcAft>
                            <a:spcPts val="1000"/>
                          </a:spcAft>
                        </a:pPr>
                        <a:r>
                          <a:rPr lang="en-US" sz="1050">
                            <a:effectLst/>
                            <a:ea typeface="Times New Roman"/>
                            <a:cs typeface="Times New Roman"/>
                          </a:rPr>
                          <a:t> </a:t>
                        </a:r>
                        <a:endParaRPr lang="en-US" sz="1050">
                          <a:effectLst/>
                          <a:ea typeface="宋体"/>
                          <a:cs typeface="Times New Roman"/>
                        </a:endParaRPr>
                      </a:p>
                    </p:txBody>
                  </p:sp>
                </p:grpSp>
                <p:cxnSp>
                  <p:nvCxnSpPr>
                    <p:cNvPr id="66" name="Straight Connector 65">
                      <a:extLst>
                        <a:ext uri="{FF2B5EF4-FFF2-40B4-BE49-F238E27FC236}">
                          <a16:creationId xmlns:a16="http://schemas.microsoft.com/office/drawing/2014/main" id="{B50F5657-8612-47F6-B16D-7F8CD88AC99E}"/>
                        </a:ext>
                      </a:extLst>
                    </p:cNvPr>
                    <p:cNvCxnSpPr/>
                    <p:nvPr/>
                  </p:nvCxnSpPr>
                  <p:spPr>
                    <a:xfrm flipV="1">
                      <a:off x="2163717" y="-263428"/>
                      <a:ext cx="1505498" cy="1095638"/>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9F5DB095-9194-47C5-8E6D-9CB06FD94F7F}"/>
                        </a:ext>
                      </a:extLst>
                    </p:cNvPr>
                    <p:cNvCxnSpPr/>
                    <p:nvPr/>
                  </p:nvCxnSpPr>
                  <p:spPr>
                    <a:xfrm flipV="1">
                      <a:off x="2163778" y="1231990"/>
                      <a:ext cx="1505436" cy="451955"/>
                    </a:xfrm>
                    <a:prstGeom prst="line">
                      <a:avLst/>
                    </a:prstGeom>
                  </p:spPr>
                  <p:style>
                    <a:lnRef idx="2">
                      <a:schemeClr val="dk1"/>
                    </a:lnRef>
                    <a:fillRef idx="0">
                      <a:schemeClr val="dk1"/>
                    </a:fillRef>
                    <a:effectRef idx="1">
                      <a:schemeClr val="dk1"/>
                    </a:effectRef>
                    <a:fontRef idx="minor">
                      <a:schemeClr val="tx1"/>
                    </a:fontRef>
                  </p:style>
                </p:cxnSp>
              </p:grpSp>
              <p:sp>
                <p:nvSpPr>
                  <p:cNvPr id="63" name="Text Box 2">
                    <a:extLst>
                      <a:ext uri="{FF2B5EF4-FFF2-40B4-BE49-F238E27FC236}">
                        <a16:creationId xmlns:a16="http://schemas.microsoft.com/office/drawing/2014/main" id="{68F0131A-9E09-4FB8-98C9-AF0543DF6EFC}"/>
                      </a:ext>
                    </a:extLst>
                  </p:cNvPr>
                  <p:cNvSpPr txBox="1">
                    <a:spLocks noChangeArrowheads="1"/>
                  </p:cNvSpPr>
                  <p:nvPr/>
                </p:nvSpPr>
                <p:spPr bwMode="auto">
                  <a:xfrm>
                    <a:off x="0" y="0"/>
                    <a:ext cx="434566" cy="29876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050" b="1">
                        <a:solidFill>
                          <a:srgbClr val="FFFFFF"/>
                        </a:solidFill>
                        <a:effectLst/>
                        <a:latin typeface="Calibri"/>
                        <a:ea typeface="宋体"/>
                        <a:cs typeface="Times New Roman"/>
                      </a:rPr>
                      <a:t>(a)</a:t>
                    </a:r>
                    <a:endParaRPr lang="en-US" sz="1050">
                      <a:effectLst/>
                      <a:latin typeface="Calibri"/>
                      <a:ea typeface="宋体"/>
                      <a:cs typeface="Times New Roman"/>
                    </a:endParaRPr>
                  </a:p>
                </p:txBody>
              </p:sp>
              <p:sp>
                <p:nvSpPr>
                  <p:cNvPr id="64" name="Text Box 2">
                    <a:extLst>
                      <a:ext uri="{FF2B5EF4-FFF2-40B4-BE49-F238E27FC236}">
                        <a16:creationId xmlns:a16="http://schemas.microsoft.com/office/drawing/2014/main" id="{74DBE461-9B17-4128-8CE9-8D2B49B67B4E}"/>
                      </a:ext>
                    </a:extLst>
                  </p:cNvPr>
                  <p:cNvSpPr txBox="1">
                    <a:spLocks noChangeArrowheads="1"/>
                  </p:cNvSpPr>
                  <p:nvPr/>
                </p:nvSpPr>
                <p:spPr bwMode="auto">
                  <a:xfrm>
                    <a:off x="3668202" y="-298765"/>
                    <a:ext cx="497721" cy="29876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050" b="1" dirty="0">
                        <a:solidFill>
                          <a:srgbClr val="FFFFFF"/>
                        </a:solidFill>
                        <a:effectLst/>
                        <a:latin typeface="Calibri"/>
                        <a:ea typeface="宋体"/>
                        <a:cs typeface="Times New Roman"/>
                      </a:rPr>
                      <a:t>(b)</a:t>
                    </a:r>
                    <a:endParaRPr lang="en-US" sz="1050" dirty="0">
                      <a:effectLst/>
                      <a:latin typeface="Calibri"/>
                      <a:ea typeface="宋体"/>
                      <a:cs typeface="Times New Roman"/>
                    </a:endParaRPr>
                  </a:p>
                </p:txBody>
              </p:sp>
            </p:grpSp>
          </p:grpSp>
        </p:grpSp>
        <p:cxnSp>
          <p:nvCxnSpPr>
            <p:cNvPr id="77" name="Straight Connector 76">
              <a:extLst>
                <a:ext uri="{FF2B5EF4-FFF2-40B4-BE49-F238E27FC236}">
                  <a16:creationId xmlns:a16="http://schemas.microsoft.com/office/drawing/2014/main" id="{1ADC272C-05D3-456A-BE06-DBD72F2BDD1A}"/>
                </a:ext>
              </a:extLst>
            </p:cNvPr>
            <p:cNvCxnSpPr>
              <a:cxnSpLocks/>
            </p:cNvCxnSpPr>
            <p:nvPr/>
          </p:nvCxnSpPr>
          <p:spPr>
            <a:xfrm flipV="1">
              <a:off x="10035913" y="2098540"/>
              <a:ext cx="1441611" cy="701262"/>
            </a:xfrm>
            <a:prstGeom prst="line">
              <a:avLst/>
            </a:prstGeom>
            <a:ln w="19050"/>
          </p:spPr>
          <p:style>
            <a:lnRef idx="3">
              <a:schemeClr val="dk1"/>
            </a:lnRef>
            <a:fillRef idx="0">
              <a:schemeClr val="dk1"/>
            </a:fillRef>
            <a:effectRef idx="2">
              <a:schemeClr val="dk1"/>
            </a:effectRef>
            <a:fontRef idx="minor">
              <a:schemeClr val="tx1"/>
            </a:fontRef>
          </p:style>
        </p:cxnSp>
      </p:grpSp>
      <p:sp>
        <p:nvSpPr>
          <p:cNvPr id="78" name="TextBox 77">
            <a:extLst>
              <a:ext uri="{FF2B5EF4-FFF2-40B4-BE49-F238E27FC236}">
                <a16:creationId xmlns:a16="http://schemas.microsoft.com/office/drawing/2014/main" id="{778759EA-00B3-4A1C-ADB1-65D35100E7AF}"/>
              </a:ext>
            </a:extLst>
          </p:cNvPr>
          <p:cNvSpPr txBox="1"/>
          <p:nvPr/>
        </p:nvSpPr>
        <p:spPr>
          <a:xfrm>
            <a:off x="4359811" y="6502341"/>
            <a:ext cx="1890326" cy="369332"/>
          </a:xfrm>
          <a:prstGeom prst="rect">
            <a:avLst/>
          </a:prstGeom>
          <a:noFill/>
        </p:spPr>
        <p:txBody>
          <a:bodyPr wrap="none" rtlCol="0">
            <a:spAutoFit/>
          </a:bodyPr>
          <a:lstStyle/>
          <a:p>
            <a:r>
              <a:rPr lang="en-US" dirty="0"/>
              <a:t>Tang et al., 2015</a:t>
            </a:r>
          </a:p>
        </p:txBody>
      </p:sp>
    </p:spTree>
    <p:extLst>
      <p:ext uri="{BB962C8B-B14F-4D97-AF65-F5344CB8AC3E}">
        <p14:creationId xmlns:p14="http://schemas.microsoft.com/office/powerpoint/2010/main" val="337451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68" y="-4447"/>
            <a:ext cx="10515600" cy="1325563"/>
          </a:xfrm>
        </p:spPr>
        <p:txBody>
          <a:bodyPr/>
          <a:lstStyle/>
          <a:p>
            <a:r>
              <a:rPr lang="en-US" sz="2800" dirty="0"/>
              <a:t>Applications: Investigating the spatial variability</a:t>
            </a:r>
          </a:p>
        </p:txBody>
      </p:sp>
      <p:sp>
        <p:nvSpPr>
          <p:cNvPr id="25" name="TextBox 24"/>
          <p:cNvSpPr txBox="1"/>
          <p:nvPr/>
        </p:nvSpPr>
        <p:spPr>
          <a:xfrm>
            <a:off x="10202240" y="62508"/>
            <a:ext cx="1894212" cy="372848"/>
          </a:xfrm>
          <a:prstGeom prst="rect">
            <a:avLst/>
          </a:prstGeom>
          <a:solidFill>
            <a:schemeClr val="bg1"/>
          </a:solidFill>
        </p:spPr>
        <p:txBody>
          <a:bodyPr wrap="square" rtlCol="0">
            <a:spAutoFit/>
          </a:bodyPr>
          <a:lstStyle/>
          <a:p>
            <a:r>
              <a:rPr lang="en-US" dirty="0"/>
              <a:t>Tang et al., 2017</a:t>
            </a:r>
          </a:p>
        </p:txBody>
      </p:sp>
      <p:sp>
        <p:nvSpPr>
          <p:cNvPr id="39" name="TextBox 38"/>
          <p:cNvSpPr txBox="1"/>
          <p:nvPr/>
        </p:nvSpPr>
        <p:spPr>
          <a:xfrm>
            <a:off x="4452738" y="2031591"/>
            <a:ext cx="3937524" cy="369332"/>
          </a:xfrm>
          <a:prstGeom prst="rect">
            <a:avLst/>
          </a:prstGeom>
          <a:noFill/>
        </p:spPr>
        <p:txBody>
          <a:bodyPr wrap="square" rtlCol="0">
            <a:spAutoFit/>
          </a:bodyPr>
          <a:lstStyle/>
          <a:p>
            <a:r>
              <a:rPr lang="en-US" dirty="0"/>
              <a:t>Surface Precipitation (mm/</a:t>
            </a:r>
            <a:r>
              <a:rPr lang="en-US" dirty="0" err="1"/>
              <a:t>hr</a:t>
            </a:r>
            <a:r>
              <a:rPr lang="en-US" dirty="0"/>
              <a:t>)</a:t>
            </a:r>
          </a:p>
        </p:txBody>
      </p:sp>
      <p:sp>
        <p:nvSpPr>
          <p:cNvPr id="40" name="TextBox 39"/>
          <p:cNvSpPr txBox="1"/>
          <p:nvPr/>
        </p:nvSpPr>
        <p:spPr>
          <a:xfrm>
            <a:off x="3817583" y="4417127"/>
            <a:ext cx="4551314" cy="369332"/>
          </a:xfrm>
          <a:prstGeom prst="rect">
            <a:avLst/>
          </a:prstGeom>
          <a:noFill/>
        </p:spPr>
        <p:txBody>
          <a:bodyPr wrap="square" rtlCol="0">
            <a:spAutoFit/>
          </a:bodyPr>
          <a:lstStyle/>
          <a:p>
            <a:r>
              <a:rPr lang="en-US" dirty="0"/>
              <a:t>Domain-mean and Sub-grid Omega (Pa/s)</a:t>
            </a:r>
          </a:p>
        </p:txBody>
      </p:sp>
      <p:pic>
        <p:nvPicPr>
          <p:cNvPr id="21" name="Picture 4" descr="C:\Users\tang32\research\StonyBrook\spatial_variability\figures\Prec_forcing_20000302_06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202" y="2392276"/>
            <a:ext cx="2507358" cy="1879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tang32\research\StonyBrook\spatial_variability\figures\Prec_forcing_20000302_1200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5766" y="2397560"/>
            <a:ext cx="2507358" cy="18797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tang32\research\StonyBrook\spatial_variability\figures\Prec_forcing_20000303_0000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189" y="2392698"/>
            <a:ext cx="2507358" cy="18797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tang32\research\StonyBrook\spatial_variability\figures\Prec_forcing_20000303_120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683" y="2402098"/>
            <a:ext cx="2507358" cy="18797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tang32\research\StonyBrook\spatial_variability\figures\Prec_forcing_20000304_000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7087" y="2402098"/>
            <a:ext cx="2507358" cy="187977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47428" y="1685060"/>
            <a:ext cx="301686" cy="369332"/>
          </a:xfrm>
          <a:prstGeom prst="rect">
            <a:avLst/>
          </a:prstGeom>
          <a:noFill/>
        </p:spPr>
        <p:txBody>
          <a:bodyPr wrap="square" rtlCol="0">
            <a:spAutoFit/>
          </a:bodyPr>
          <a:lstStyle/>
          <a:p>
            <a:r>
              <a:rPr lang="en-US" dirty="0"/>
              <a:t>1</a:t>
            </a:r>
          </a:p>
        </p:txBody>
      </p:sp>
      <p:sp>
        <p:nvSpPr>
          <p:cNvPr id="42" name="TextBox 41"/>
          <p:cNvSpPr txBox="1"/>
          <p:nvPr/>
        </p:nvSpPr>
        <p:spPr>
          <a:xfrm>
            <a:off x="3230008" y="1677616"/>
            <a:ext cx="301686" cy="369332"/>
          </a:xfrm>
          <a:prstGeom prst="rect">
            <a:avLst/>
          </a:prstGeom>
          <a:noFill/>
        </p:spPr>
        <p:txBody>
          <a:bodyPr wrap="none" rtlCol="0">
            <a:spAutoFit/>
          </a:bodyPr>
          <a:lstStyle/>
          <a:p>
            <a:r>
              <a:rPr lang="en-US" dirty="0"/>
              <a:t>2</a:t>
            </a:r>
          </a:p>
        </p:txBody>
      </p:sp>
      <p:sp>
        <p:nvSpPr>
          <p:cNvPr id="43" name="TextBox 42"/>
          <p:cNvSpPr txBox="1"/>
          <p:nvPr/>
        </p:nvSpPr>
        <p:spPr>
          <a:xfrm>
            <a:off x="5346900" y="1677616"/>
            <a:ext cx="301686" cy="369332"/>
          </a:xfrm>
          <a:prstGeom prst="rect">
            <a:avLst/>
          </a:prstGeom>
          <a:noFill/>
        </p:spPr>
        <p:txBody>
          <a:bodyPr wrap="none" rtlCol="0">
            <a:spAutoFit/>
          </a:bodyPr>
          <a:lstStyle/>
          <a:p>
            <a:r>
              <a:rPr lang="en-US" dirty="0"/>
              <a:t>3</a:t>
            </a:r>
          </a:p>
        </p:txBody>
      </p:sp>
      <p:sp>
        <p:nvSpPr>
          <p:cNvPr id="44" name="TextBox 43"/>
          <p:cNvSpPr txBox="1"/>
          <p:nvPr/>
        </p:nvSpPr>
        <p:spPr>
          <a:xfrm>
            <a:off x="7348710" y="1710914"/>
            <a:ext cx="301686" cy="369332"/>
          </a:xfrm>
          <a:prstGeom prst="rect">
            <a:avLst/>
          </a:prstGeom>
          <a:noFill/>
        </p:spPr>
        <p:txBody>
          <a:bodyPr wrap="none" rtlCol="0">
            <a:spAutoFit/>
          </a:bodyPr>
          <a:lstStyle/>
          <a:p>
            <a:r>
              <a:rPr lang="en-US" dirty="0"/>
              <a:t>4</a:t>
            </a:r>
          </a:p>
        </p:txBody>
      </p:sp>
      <p:sp>
        <p:nvSpPr>
          <p:cNvPr id="45" name="TextBox 44"/>
          <p:cNvSpPr txBox="1"/>
          <p:nvPr/>
        </p:nvSpPr>
        <p:spPr>
          <a:xfrm>
            <a:off x="9358380" y="1704423"/>
            <a:ext cx="301686" cy="369332"/>
          </a:xfrm>
          <a:prstGeom prst="rect">
            <a:avLst/>
          </a:prstGeom>
          <a:noFill/>
        </p:spPr>
        <p:txBody>
          <a:bodyPr wrap="none" rtlCol="0">
            <a:spAutoFit/>
          </a:bodyPr>
          <a:lstStyle/>
          <a:p>
            <a:r>
              <a:rPr lang="en-US" dirty="0"/>
              <a:t>5</a:t>
            </a:r>
          </a:p>
        </p:txBody>
      </p:sp>
      <p:pic>
        <p:nvPicPr>
          <p:cNvPr id="46" name="Picture 19" descr="C:\Users\tang32\research\StonyBrook\spatial_variability\figures\omega_spatial_variability_20000304_000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0380" y="4721674"/>
            <a:ext cx="2000036" cy="20000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C:\Users\tang32\research\StonyBrook\spatial_variability\figures\omega_spatial_variability_20000303_1200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0344" y="4721674"/>
            <a:ext cx="2000036" cy="200003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5" descr="C:\Users\tang32\research\StonyBrook\spatial_variability\figures\omega_spatial_variability_20000303_0000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2738" y="4721674"/>
            <a:ext cx="2000036" cy="20000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C:\Users\tang32\research\StonyBrook\spatial_variability\figures\omega_spatial_variability_20000302_1200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2702" y="4690260"/>
            <a:ext cx="2000036" cy="20000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tang32\research\StonyBrook\spatial_variability\figures\omega_spatial_variability_20000302_0600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8253" y="4658846"/>
            <a:ext cx="2000036" cy="20000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953892" y="435356"/>
            <a:ext cx="2223350" cy="1644890"/>
            <a:chOff x="7538512" y="664081"/>
            <a:chExt cx="4572000" cy="3161546"/>
          </a:xfrm>
        </p:grpSpPr>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8512" y="664081"/>
              <a:ext cx="4572000" cy="3161546"/>
            </a:xfrm>
            <a:prstGeom prst="rect">
              <a:avLst/>
            </a:prstGeom>
          </p:spPr>
        </p:pic>
        <p:cxnSp>
          <p:nvCxnSpPr>
            <p:cNvPr id="52" name="Straight Connector 51"/>
            <p:cNvCxnSpPr>
              <a:cxnSpLocks/>
            </p:cNvCxnSpPr>
            <p:nvPr/>
          </p:nvCxnSpPr>
          <p:spPr>
            <a:xfrm>
              <a:off x="8673135" y="707837"/>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a:xfrm>
              <a:off x="9054135" y="701289"/>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a:off x="9968535" y="701289"/>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10844897" y="701289"/>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a:off x="11644935" y="707837"/>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665792" y="1237813"/>
            <a:ext cx="7231980" cy="369332"/>
          </a:xfrm>
          <a:prstGeom prst="rect">
            <a:avLst/>
          </a:prstGeom>
          <a:noFill/>
        </p:spPr>
        <p:txBody>
          <a:bodyPr wrap="none" rtlCol="0">
            <a:spAutoFit/>
          </a:bodyPr>
          <a:lstStyle/>
          <a:p>
            <a:r>
              <a:rPr lang="en-US" dirty="0"/>
              <a:t>Spatial variability of a mid-latitude frontal system in March 2000 IOP at SGP</a:t>
            </a:r>
          </a:p>
        </p:txBody>
      </p:sp>
    </p:spTree>
    <p:extLst>
      <p:ext uri="{BB962C8B-B14F-4D97-AF65-F5344CB8AC3E}">
        <p14:creationId xmlns:p14="http://schemas.microsoft.com/office/powerpoint/2010/main" val="235864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42" y="45479"/>
            <a:ext cx="11226017" cy="1325563"/>
          </a:xfrm>
        </p:spPr>
        <p:txBody>
          <a:bodyPr/>
          <a:lstStyle/>
          <a:p>
            <a:r>
              <a:rPr lang="en-US" sz="2800" dirty="0"/>
              <a:t>Applications: Investigating the spatial variability</a:t>
            </a:r>
          </a:p>
        </p:txBody>
      </p:sp>
      <p:sp>
        <p:nvSpPr>
          <p:cNvPr id="25" name="TextBox 24"/>
          <p:cNvSpPr txBox="1"/>
          <p:nvPr/>
        </p:nvSpPr>
        <p:spPr>
          <a:xfrm>
            <a:off x="10317669" y="1263336"/>
            <a:ext cx="1717137" cy="369332"/>
          </a:xfrm>
          <a:prstGeom prst="rect">
            <a:avLst/>
          </a:prstGeom>
          <a:noFill/>
        </p:spPr>
        <p:txBody>
          <a:bodyPr wrap="none" rtlCol="0">
            <a:spAutoFit/>
          </a:bodyPr>
          <a:lstStyle/>
          <a:p>
            <a:r>
              <a:rPr lang="en-US" dirty="0"/>
              <a:t>Tang et al., 2017</a:t>
            </a: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600" y="4422152"/>
            <a:ext cx="3456780" cy="238832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9" y="4422152"/>
            <a:ext cx="3456780" cy="2390369"/>
          </a:xfrm>
          <a:prstGeom prst="rect">
            <a:avLst/>
          </a:prstGeom>
        </p:spPr>
      </p:pic>
      <p:sp>
        <p:nvSpPr>
          <p:cNvPr id="3" name="Rectangle 2"/>
          <p:cNvSpPr/>
          <p:nvPr/>
        </p:nvSpPr>
        <p:spPr>
          <a:xfrm>
            <a:off x="7767131" y="2365550"/>
            <a:ext cx="4089668" cy="3250762"/>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dirty="0">
                <a:ea typeface="SimSun" panose="02010600030101010101" pitchFamily="2" charset="-122"/>
                <a:cs typeface="Times New Roman" panose="02020603050405020304" pitchFamily="18" charset="0"/>
              </a:rPr>
              <a:t>Some SCM errors of clouds and precipitation are due to lack of spatial variability in the domain-mean large-scale forcing.</a:t>
            </a:r>
          </a:p>
          <a:p>
            <a:pPr marL="342900" marR="0" lvl="0" indent="-342900">
              <a:lnSpc>
                <a:spcPct val="115000"/>
              </a:lnSpc>
              <a:spcBef>
                <a:spcPts val="0"/>
              </a:spcBef>
              <a:spcAft>
                <a:spcPts val="0"/>
              </a:spcAft>
              <a:buFont typeface="Symbol" panose="05050102010706020507" pitchFamily="18" charset="2"/>
              <a:buChar char=""/>
            </a:pPr>
            <a:endParaRPr lang="en-US" dirty="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dirty="0">
                <a:ea typeface="SimSun" panose="02010600030101010101" pitchFamily="2" charset="-122"/>
                <a:cs typeface="Times New Roman" panose="02020603050405020304" pitchFamily="18" charset="0"/>
              </a:rPr>
              <a:t>The 3D forcing data describe the spatial variability and help cloud models to better capture </a:t>
            </a:r>
            <a:r>
              <a:rPr lang="en-US" dirty="0"/>
              <a:t>the timing of the frontal propagation and the small-scale systems.</a:t>
            </a:r>
            <a:endParaRPr lang="en-US" dirty="0">
              <a:ea typeface="SimSun" panose="02010600030101010101" pitchFamily="2" charset="-122"/>
              <a:cs typeface="Times New Roman" panose="02020603050405020304" pitchFamily="18" charset="0"/>
            </a:endParaRPr>
          </a:p>
        </p:txBody>
      </p:sp>
      <p:pic>
        <p:nvPicPr>
          <p:cNvPr id="14" name="Picture 6" descr="C:\Users\tang32\research\StonyBrook\spatial_variability\figures\Prec_forcing_20000303_120000.png">
            <a:extLst>
              <a:ext uri="{FF2B5EF4-FFF2-40B4-BE49-F238E27FC236}">
                <a16:creationId xmlns:a16="http://schemas.microsoft.com/office/drawing/2014/main" id="{D12657E9-FDBB-478D-8765-F97E22B97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705" y="1806853"/>
            <a:ext cx="2896285" cy="21713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Users\tang32\research\StonyBrook\spatial_variability\figures\omega_spatial_variability_20000303_120000.png">
            <a:extLst>
              <a:ext uri="{FF2B5EF4-FFF2-40B4-BE49-F238E27FC236}">
                <a16:creationId xmlns:a16="http://schemas.microsoft.com/office/drawing/2014/main" id="{F3BF131F-A876-4844-BDBD-E767A1CE49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9681" y="1751093"/>
            <a:ext cx="2276124" cy="22761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76E4DD7-FDF3-4BDC-A75D-17CBCF72FA11}"/>
              </a:ext>
            </a:extLst>
          </p:cNvPr>
          <p:cNvSpPr txBox="1"/>
          <p:nvPr/>
        </p:nvSpPr>
        <p:spPr>
          <a:xfrm>
            <a:off x="867566" y="1186376"/>
            <a:ext cx="2372100" cy="646331"/>
          </a:xfrm>
          <a:prstGeom prst="rect">
            <a:avLst/>
          </a:prstGeom>
          <a:noFill/>
        </p:spPr>
        <p:txBody>
          <a:bodyPr wrap="square" rtlCol="0">
            <a:spAutoFit/>
          </a:bodyPr>
          <a:lstStyle/>
          <a:p>
            <a:r>
              <a:rPr lang="en-US" dirty="0"/>
              <a:t>Spatial distribution of Precipitation (mm/</a:t>
            </a:r>
            <a:r>
              <a:rPr lang="en-US" dirty="0" err="1"/>
              <a:t>hr</a:t>
            </a:r>
            <a:r>
              <a:rPr lang="en-US" dirty="0"/>
              <a:t>)</a:t>
            </a:r>
          </a:p>
        </p:txBody>
      </p:sp>
      <p:sp>
        <p:nvSpPr>
          <p:cNvPr id="17" name="TextBox 16">
            <a:extLst>
              <a:ext uri="{FF2B5EF4-FFF2-40B4-BE49-F238E27FC236}">
                <a16:creationId xmlns:a16="http://schemas.microsoft.com/office/drawing/2014/main" id="{8C627361-7C99-4AD6-8677-11B65CD7556B}"/>
              </a:ext>
            </a:extLst>
          </p:cNvPr>
          <p:cNvSpPr txBox="1"/>
          <p:nvPr/>
        </p:nvSpPr>
        <p:spPr>
          <a:xfrm>
            <a:off x="4518928" y="1119646"/>
            <a:ext cx="2693530" cy="646331"/>
          </a:xfrm>
          <a:prstGeom prst="rect">
            <a:avLst/>
          </a:prstGeom>
          <a:noFill/>
        </p:spPr>
        <p:txBody>
          <a:bodyPr wrap="square" rtlCol="0">
            <a:spAutoFit/>
          </a:bodyPr>
          <a:lstStyle/>
          <a:p>
            <a:r>
              <a:rPr lang="en-US" dirty="0"/>
              <a:t>Domain-mean and Sub-grid Omega (Pa/s)</a:t>
            </a:r>
          </a:p>
        </p:txBody>
      </p:sp>
      <p:cxnSp>
        <p:nvCxnSpPr>
          <p:cNvPr id="19" name="Straight Connector 18">
            <a:extLst>
              <a:ext uri="{FF2B5EF4-FFF2-40B4-BE49-F238E27FC236}">
                <a16:creationId xmlns:a16="http://schemas.microsoft.com/office/drawing/2014/main" id="{4B791486-F52F-4DAE-8610-77271A20EE25}"/>
              </a:ext>
            </a:extLst>
          </p:cNvPr>
          <p:cNvCxnSpPr>
            <a:cxnSpLocks/>
          </p:cNvCxnSpPr>
          <p:nvPr/>
        </p:nvCxnSpPr>
        <p:spPr>
          <a:xfrm>
            <a:off x="3026415" y="4422152"/>
            <a:ext cx="0" cy="2206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9A04FE-37A2-4000-A7CA-62CDE85E2E23}"/>
              </a:ext>
            </a:extLst>
          </p:cNvPr>
          <p:cNvSpPr txBox="1"/>
          <p:nvPr/>
        </p:nvSpPr>
        <p:spPr>
          <a:xfrm>
            <a:off x="2238379" y="4084351"/>
            <a:ext cx="1576072" cy="307777"/>
          </a:xfrm>
          <a:prstGeom prst="rect">
            <a:avLst/>
          </a:prstGeom>
          <a:noFill/>
        </p:spPr>
        <p:txBody>
          <a:bodyPr wrap="none" rtlCol="0">
            <a:spAutoFit/>
          </a:bodyPr>
          <a:lstStyle/>
          <a:p>
            <a:r>
              <a:rPr lang="en-US" sz="1400" dirty="0"/>
              <a:t>2000.03.03 12:00</a:t>
            </a:r>
          </a:p>
        </p:txBody>
      </p:sp>
    </p:spTree>
    <p:extLst>
      <p:ext uri="{BB962C8B-B14F-4D97-AF65-F5344CB8AC3E}">
        <p14:creationId xmlns:p14="http://schemas.microsoft.com/office/powerpoint/2010/main" val="293996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D6B-150C-49AF-BBA9-18D6A644C017}"/>
              </a:ext>
            </a:extLst>
          </p:cNvPr>
          <p:cNvSpPr>
            <a:spLocks noGrp="1"/>
          </p:cNvSpPr>
          <p:nvPr>
            <p:ph type="title"/>
          </p:nvPr>
        </p:nvSpPr>
        <p:spPr>
          <a:xfrm>
            <a:off x="321924" y="0"/>
            <a:ext cx="9818670" cy="1143000"/>
          </a:xfrm>
        </p:spPr>
        <p:txBody>
          <a:bodyPr/>
          <a:lstStyle/>
          <a:p>
            <a:r>
              <a:rPr lang="en-US" dirty="0"/>
              <a:t>The U.S. DOE’s Atmospheric Radiation Measurement (ARM) Program </a:t>
            </a:r>
          </a:p>
        </p:txBody>
      </p:sp>
      <p:pic>
        <p:nvPicPr>
          <p:cNvPr id="8" name="Picture 7">
            <a:extLst>
              <a:ext uri="{FF2B5EF4-FFF2-40B4-BE49-F238E27FC236}">
                <a16:creationId xmlns:a16="http://schemas.microsoft.com/office/drawing/2014/main" id="{467B075A-FE7F-41CD-9739-B9BE3021C4AE}"/>
              </a:ext>
            </a:extLst>
          </p:cNvPr>
          <p:cNvPicPr>
            <a:picLocks noChangeAspect="1"/>
          </p:cNvPicPr>
          <p:nvPr/>
        </p:nvPicPr>
        <p:blipFill rotWithShape="1">
          <a:blip r:embed="rId2"/>
          <a:srcRect l="12887"/>
          <a:stretch/>
        </p:blipFill>
        <p:spPr>
          <a:xfrm>
            <a:off x="4968607" y="1476260"/>
            <a:ext cx="7223393" cy="5262071"/>
          </a:xfrm>
          <a:prstGeom prst="rect">
            <a:avLst/>
          </a:prstGeom>
        </p:spPr>
      </p:pic>
      <p:sp>
        <p:nvSpPr>
          <p:cNvPr id="6" name="Rectangle 5">
            <a:extLst>
              <a:ext uri="{FF2B5EF4-FFF2-40B4-BE49-F238E27FC236}">
                <a16:creationId xmlns:a16="http://schemas.microsoft.com/office/drawing/2014/main" id="{B5437330-AACD-40AD-8312-7AF4FB068CBF}"/>
              </a:ext>
            </a:extLst>
          </p:cNvPr>
          <p:cNvSpPr/>
          <p:nvPr/>
        </p:nvSpPr>
        <p:spPr>
          <a:xfrm>
            <a:off x="0" y="1567685"/>
            <a:ext cx="4693186" cy="5170646"/>
          </a:xfrm>
          <a:prstGeom prst="rect">
            <a:avLst/>
          </a:prstGeom>
          <a:solidFill>
            <a:schemeClr val="bg1"/>
          </a:solidFill>
        </p:spPr>
        <p:txBody>
          <a:bodyPr wrap="square">
            <a:spAutoFit/>
          </a:bodyPr>
          <a:lstStyle/>
          <a:p>
            <a:pPr marL="285750" indent="-285750">
              <a:spcAft>
                <a:spcPts val="1200"/>
              </a:spcAft>
              <a:buFont typeface="Arial" panose="020B0604020202020204" pitchFamily="34" charset="0"/>
              <a:buChar char="•"/>
            </a:pPr>
            <a:r>
              <a:rPr lang="en-US" sz="2000" dirty="0"/>
              <a:t>Provide the world’s atmospheric scientists with </a:t>
            </a:r>
            <a:r>
              <a:rPr lang="en-US" sz="2000" b="1" dirty="0"/>
              <a:t>continuous observations</a:t>
            </a:r>
            <a:r>
              <a:rPr lang="en-US" sz="2000" dirty="0"/>
              <a:t> of cloud and aerosol properties and their impacts on the </a:t>
            </a:r>
            <a:r>
              <a:rPr lang="en-US" sz="2000" b="1" dirty="0"/>
              <a:t>Earth’s energy balance.</a:t>
            </a:r>
          </a:p>
          <a:p>
            <a:pPr marL="285750" indent="-285750">
              <a:spcAft>
                <a:spcPts val="1200"/>
              </a:spcAft>
              <a:buFont typeface="Arial" panose="020B0604020202020204" pitchFamily="34" charset="0"/>
              <a:buChar char="•"/>
            </a:pPr>
            <a:r>
              <a:rPr lang="en-US" sz="2000" dirty="0"/>
              <a:t>A broad array of measurements covering </a:t>
            </a:r>
            <a:r>
              <a:rPr lang="en-US" sz="2000" b="1" dirty="0"/>
              <a:t>cloud</a:t>
            </a:r>
            <a:r>
              <a:rPr lang="en-US" sz="2000" dirty="0"/>
              <a:t> properties, </a:t>
            </a:r>
            <a:r>
              <a:rPr lang="en-US" sz="2000" b="1" dirty="0"/>
              <a:t>aerosol</a:t>
            </a:r>
            <a:r>
              <a:rPr lang="en-US" sz="2000" dirty="0"/>
              <a:t> properties, </a:t>
            </a:r>
            <a:r>
              <a:rPr lang="en-US" sz="2000" b="1" dirty="0"/>
              <a:t>surface</a:t>
            </a:r>
            <a:r>
              <a:rPr lang="en-US" sz="2000" dirty="0"/>
              <a:t> properties, atmospheric </a:t>
            </a:r>
            <a:r>
              <a:rPr lang="en-US" sz="2000" b="1" dirty="0"/>
              <a:t>thermodynamic</a:t>
            </a:r>
            <a:r>
              <a:rPr lang="en-US" sz="2000" dirty="0"/>
              <a:t> properties, and </a:t>
            </a:r>
            <a:r>
              <a:rPr lang="en-US" sz="2000" b="1" dirty="0"/>
              <a:t>radiative fluxes</a:t>
            </a:r>
            <a:r>
              <a:rPr lang="en-US" sz="2000" dirty="0"/>
              <a:t>.</a:t>
            </a:r>
          </a:p>
          <a:p>
            <a:pPr marL="342900" indent="-342900">
              <a:spcAft>
                <a:spcPts val="1200"/>
              </a:spcAft>
              <a:buFont typeface="Arial" panose="020B0604020202020204" pitchFamily="34" charset="0"/>
              <a:buChar char="•"/>
            </a:pPr>
            <a:r>
              <a:rPr lang="en-US" sz="2000" dirty="0"/>
              <a:t>Current budget: $</a:t>
            </a:r>
            <a:r>
              <a:rPr lang="en-US" sz="2000" b="1" dirty="0"/>
              <a:t>65M</a:t>
            </a:r>
            <a:r>
              <a:rPr lang="en-US" sz="2000" dirty="0"/>
              <a:t> per year.</a:t>
            </a:r>
          </a:p>
          <a:p>
            <a:pPr marL="285750" indent="-285750">
              <a:spcAft>
                <a:spcPts val="1200"/>
              </a:spcAft>
              <a:buFont typeface="Arial" panose="020B0604020202020204" pitchFamily="34" charset="0"/>
              <a:buChar char="•"/>
            </a:pPr>
            <a:r>
              <a:rPr lang="en-US" sz="2000" dirty="0"/>
              <a:t>Programmatic separation of the </a:t>
            </a:r>
            <a:r>
              <a:rPr lang="en-US" sz="2000" b="1" dirty="0"/>
              <a:t>observation</a:t>
            </a:r>
            <a:r>
              <a:rPr lang="en-US" sz="2000" dirty="0"/>
              <a:t> </a:t>
            </a:r>
            <a:r>
              <a:rPr lang="en-US" sz="2000" b="1" dirty="0"/>
              <a:t>facility</a:t>
            </a:r>
            <a:r>
              <a:rPr lang="en-US" sz="2000" dirty="0"/>
              <a:t> (ARM) from the </a:t>
            </a:r>
            <a:r>
              <a:rPr lang="en-US" sz="2000" b="1" dirty="0"/>
              <a:t>science team </a:t>
            </a:r>
            <a:r>
              <a:rPr lang="en-US" sz="2000" dirty="0"/>
              <a:t>(Atmospheric System Research, ASR).</a:t>
            </a:r>
          </a:p>
        </p:txBody>
      </p:sp>
    </p:spTree>
    <p:extLst>
      <p:ext uri="{BB962C8B-B14F-4D97-AF65-F5344CB8AC3E}">
        <p14:creationId xmlns:p14="http://schemas.microsoft.com/office/powerpoint/2010/main" val="3058357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Users\tang32\research\StonyBrook\SCM_CAM5\figures\Cloud Fraction_observed_25mb.png"/>
          <p:cNvPicPr/>
          <p:nvPr/>
        </p:nvPicPr>
        <p:blipFill>
          <a:blip r:embed="rId2">
            <a:extLst>
              <a:ext uri="{28A0092B-C50C-407E-A947-70E740481C1C}">
                <a14:useLocalDpi xmlns:a14="http://schemas.microsoft.com/office/drawing/2010/main" val="0"/>
              </a:ext>
            </a:extLst>
          </a:blip>
          <a:srcRect/>
          <a:stretch>
            <a:fillRect/>
          </a:stretch>
        </p:blipFill>
        <p:spPr bwMode="auto">
          <a:xfrm>
            <a:off x="7301545" y="1621193"/>
            <a:ext cx="4572000" cy="1554480"/>
          </a:xfrm>
          <a:prstGeom prst="rect">
            <a:avLst/>
          </a:prstGeom>
          <a:noFill/>
        </p:spPr>
      </p:pic>
      <p:pic>
        <p:nvPicPr>
          <p:cNvPr id="22" name="Picture 21" descr="C:\Users\tang32\research\StonyBrook\SCM_CAM5\figures\Cloud Fraction_modelensemble_iopsrf_25mb.png"/>
          <p:cNvPicPr/>
          <p:nvPr/>
        </p:nvPicPr>
        <p:blipFill>
          <a:blip r:embed="rId3">
            <a:extLst>
              <a:ext uri="{28A0092B-C50C-407E-A947-70E740481C1C}">
                <a14:useLocalDpi xmlns:a14="http://schemas.microsoft.com/office/drawing/2010/main" val="0"/>
              </a:ext>
            </a:extLst>
          </a:blip>
          <a:srcRect/>
          <a:stretch>
            <a:fillRect/>
          </a:stretch>
        </p:blipFill>
        <p:spPr bwMode="auto">
          <a:xfrm>
            <a:off x="7301546" y="3040239"/>
            <a:ext cx="4572000" cy="1554480"/>
          </a:xfrm>
          <a:prstGeom prst="rect">
            <a:avLst/>
          </a:prstGeom>
          <a:noFill/>
        </p:spPr>
      </p:pic>
      <p:sp>
        <p:nvSpPr>
          <p:cNvPr id="2" name="Title 1"/>
          <p:cNvSpPr>
            <a:spLocks noGrp="1"/>
          </p:cNvSpPr>
          <p:nvPr>
            <p:ph type="title"/>
          </p:nvPr>
        </p:nvSpPr>
        <p:spPr>
          <a:xfrm>
            <a:off x="-1" y="-26066"/>
            <a:ext cx="11322121" cy="1325563"/>
          </a:xfrm>
        </p:spPr>
        <p:txBody>
          <a:bodyPr>
            <a:normAutofit/>
          </a:bodyPr>
          <a:lstStyle/>
          <a:p>
            <a:r>
              <a:rPr lang="en-US" sz="3400" dirty="0"/>
              <a:t>Ensemble framework of 3DCVA</a:t>
            </a:r>
          </a:p>
        </p:txBody>
      </p:sp>
      <p:pic>
        <p:nvPicPr>
          <p:cNvPr id="8" name="Picture 4" descr="C:\Users\tang32\research\StonyBrook\SCM_CAM5\figures\cloud fraction_model-obs_ModelBiasLarger_zhaounc_25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547" y="4435522"/>
            <a:ext cx="4572000" cy="15251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714263" y="1211679"/>
            <a:ext cx="2119607" cy="369332"/>
          </a:xfrm>
          <a:prstGeom prst="rect">
            <a:avLst/>
          </a:prstGeom>
          <a:noFill/>
        </p:spPr>
        <p:txBody>
          <a:bodyPr wrap="square" rtlCol="0">
            <a:spAutoFit/>
          </a:bodyPr>
          <a:lstStyle/>
          <a:p>
            <a:r>
              <a:rPr lang="en-US" dirty="0"/>
              <a:t>Cloud Fraction (%)</a:t>
            </a:r>
          </a:p>
        </p:txBody>
      </p:sp>
      <p:sp>
        <p:nvSpPr>
          <p:cNvPr id="20" name="TextBox 19"/>
          <p:cNvSpPr txBox="1"/>
          <p:nvPr/>
        </p:nvSpPr>
        <p:spPr>
          <a:xfrm>
            <a:off x="6568312" y="2128408"/>
            <a:ext cx="885059" cy="369332"/>
          </a:xfrm>
          <a:prstGeom prst="rect">
            <a:avLst/>
          </a:prstGeom>
          <a:noFill/>
        </p:spPr>
        <p:txBody>
          <a:bodyPr wrap="square" rtlCol="0">
            <a:spAutoFit/>
          </a:bodyPr>
          <a:lstStyle/>
          <a:p>
            <a:r>
              <a:rPr lang="en-US" dirty="0" err="1"/>
              <a:t>Obs</a:t>
            </a:r>
            <a:endParaRPr lang="en-US" dirty="0"/>
          </a:p>
        </p:txBody>
      </p:sp>
      <p:sp>
        <p:nvSpPr>
          <p:cNvPr id="21" name="TextBox 20"/>
          <p:cNvSpPr txBox="1"/>
          <p:nvPr/>
        </p:nvSpPr>
        <p:spPr>
          <a:xfrm>
            <a:off x="6368017" y="3567890"/>
            <a:ext cx="1017037" cy="369332"/>
          </a:xfrm>
          <a:prstGeom prst="rect">
            <a:avLst/>
          </a:prstGeom>
          <a:noFill/>
        </p:spPr>
        <p:txBody>
          <a:bodyPr wrap="square" rtlCol="0">
            <a:spAutoFit/>
          </a:bodyPr>
          <a:lstStyle/>
          <a:p>
            <a:r>
              <a:rPr lang="en-US" dirty="0"/>
              <a:t>Model</a:t>
            </a:r>
          </a:p>
        </p:txBody>
      </p:sp>
      <p:sp>
        <p:nvSpPr>
          <p:cNvPr id="24" name="TextBox 23"/>
          <p:cNvSpPr txBox="1"/>
          <p:nvPr/>
        </p:nvSpPr>
        <p:spPr>
          <a:xfrm>
            <a:off x="6096000" y="4908353"/>
            <a:ext cx="1394052" cy="369332"/>
          </a:xfrm>
          <a:prstGeom prst="rect">
            <a:avLst/>
          </a:prstGeom>
          <a:noFill/>
        </p:spPr>
        <p:txBody>
          <a:bodyPr wrap="square" rtlCol="0">
            <a:spAutoFit/>
          </a:bodyPr>
          <a:lstStyle/>
          <a:p>
            <a:r>
              <a:rPr lang="en-US" dirty="0"/>
              <a:t>Model-Obs.</a:t>
            </a:r>
          </a:p>
        </p:txBody>
      </p:sp>
      <p:sp>
        <p:nvSpPr>
          <p:cNvPr id="25" name="TextBox 24"/>
          <p:cNvSpPr txBox="1"/>
          <p:nvPr/>
        </p:nvSpPr>
        <p:spPr>
          <a:xfrm>
            <a:off x="5237431" y="6497583"/>
            <a:ext cx="1717137" cy="369332"/>
          </a:xfrm>
          <a:prstGeom prst="rect">
            <a:avLst/>
          </a:prstGeom>
          <a:noFill/>
        </p:spPr>
        <p:txBody>
          <a:bodyPr wrap="none" rtlCol="0">
            <a:spAutoFit/>
          </a:bodyPr>
          <a:lstStyle/>
          <a:p>
            <a:r>
              <a:rPr lang="en-US" dirty="0"/>
              <a:t>Tang et al., 2016</a:t>
            </a:r>
          </a:p>
        </p:txBody>
      </p:sp>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Table 25">
            <a:extLst>
              <a:ext uri="{FF2B5EF4-FFF2-40B4-BE49-F238E27FC236}">
                <a16:creationId xmlns:a16="http://schemas.microsoft.com/office/drawing/2014/main" id="{63B11972-6947-4F4D-BB9D-F2A23D4919A7}"/>
              </a:ext>
            </a:extLst>
          </p:cNvPr>
          <p:cNvGraphicFramePr>
            <a:graphicFrameLocks noGrp="1"/>
          </p:cNvGraphicFramePr>
          <p:nvPr/>
        </p:nvGraphicFramePr>
        <p:xfrm>
          <a:off x="124787" y="1947691"/>
          <a:ext cx="5684587" cy="4361121"/>
        </p:xfrm>
        <a:graphic>
          <a:graphicData uri="http://schemas.openxmlformats.org/drawingml/2006/table">
            <a:tbl>
              <a:tblPr firstRow="1" bandRow="1">
                <a:tableStyleId>{5940675A-B579-460E-94D1-54222C63F5DA}</a:tableStyleId>
              </a:tblPr>
              <a:tblGrid>
                <a:gridCol w="2008767">
                  <a:extLst>
                    <a:ext uri="{9D8B030D-6E8A-4147-A177-3AD203B41FA5}">
                      <a16:colId xmlns:a16="http://schemas.microsoft.com/office/drawing/2014/main" val="20000"/>
                    </a:ext>
                  </a:extLst>
                </a:gridCol>
                <a:gridCol w="3675820">
                  <a:extLst>
                    <a:ext uri="{9D8B030D-6E8A-4147-A177-3AD203B41FA5}">
                      <a16:colId xmlns:a16="http://schemas.microsoft.com/office/drawing/2014/main" val="20001"/>
                    </a:ext>
                  </a:extLst>
                </a:gridCol>
              </a:tblGrid>
              <a:tr h="351988">
                <a:tc>
                  <a:txBody>
                    <a:bodyPr/>
                    <a:lstStyle/>
                    <a:p>
                      <a:pPr marL="0" marR="0" algn="ctr">
                        <a:lnSpc>
                          <a:spcPct val="115000"/>
                        </a:lnSpc>
                        <a:spcBef>
                          <a:spcPts val="0"/>
                        </a:spcBef>
                        <a:spcAft>
                          <a:spcPts val="0"/>
                        </a:spcAft>
                      </a:pPr>
                      <a:r>
                        <a:rPr lang="en-US" sz="1600" b="1" kern="1200" dirty="0">
                          <a:effectLst/>
                        </a:rPr>
                        <a:t>Background data</a:t>
                      </a:r>
                      <a:endParaRPr lang="en-US" sz="1600" b="1" dirty="0">
                        <a:effectLst/>
                        <a:latin typeface="Calibri"/>
                        <a:ea typeface="Times New Roman"/>
                      </a:endParaRPr>
                    </a:p>
                  </a:txBody>
                  <a:tcPr/>
                </a:tc>
                <a:tc>
                  <a:txBody>
                    <a:bodyPr/>
                    <a:lstStyle/>
                    <a:p>
                      <a:pPr marL="0" marR="0">
                        <a:lnSpc>
                          <a:spcPct val="115000"/>
                        </a:lnSpc>
                        <a:spcBef>
                          <a:spcPts val="0"/>
                        </a:spcBef>
                        <a:spcAft>
                          <a:spcPts val="0"/>
                        </a:spcAft>
                      </a:pPr>
                      <a:r>
                        <a:rPr lang="en-US" sz="1400" kern="1200">
                          <a:effectLst/>
                        </a:rPr>
                        <a:t>RUC,  ERA-interim,  CFSR,  JRA55,  MERRA,  NARR</a:t>
                      </a:r>
                      <a:endParaRPr lang="en-US" sz="1400">
                        <a:effectLst/>
                        <a:latin typeface="Calibri"/>
                        <a:ea typeface="Times New Roman"/>
                      </a:endParaRPr>
                    </a:p>
                  </a:txBody>
                  <a:tcPr/>
                </a:tc>
                <a:extLst>
                  <a:ext uri="{0D108BD9-81ED-4DB2-BD59-A6C34878D82A}">
                    <a16:rowId xmlns:a16="http://schemas.microsoft.com/office/drawing/2014/main" val="10000"/>
                  </a:ext>
                </a:extLst>
              </a:tr>
              <a:tr h="351988">
                <a:tc rowSpan="5">
                  <a:txBody>
                    <a:bodyPr/>
                    <a:lstStyle/>
                    <a:p>
                      <a:pPr marL="0" marR="0" algn="ctr">
                        <a:lnSpc>
                          <a:spcPct val="115000"/>
                        </a:lnSpc>
                        <a:spcBef>
                          <a:spcPts val="0"/>
                        </a:spcBef>
                        <a:spcAft>
                          <a:spcPts val="0"/>
                        </a:spcAft>
                      </a:pPr>
                      <a:endParaRPr lang="en-US" sz="1600" b="1" kern="1200" dirty="0">
                        <a:effectLst/>
                      </a:endParaRPr>
                    </a:p>
                    <a:p>
                      <a:pPr marL="0" marR="0" algn="ctr">
                        <a:lnSpc>
                          <a:spcPct val="115000"/>
                        </a:lnSpc>
                        <a:spcBef>
                          <a:spcPts val="0"/>
                        </a:spcBef>
                        <a:spcAft>
                          <a:spcPts val="0"/>
                        </a:spcAft>
                      </a:pPr>
                      <a:endParaRPr lang="en-US" sz="1600" b="1" kern="1200" dirty="0">
                        <a:effectLst/>
                      </a:endParaRPr>
                    </a:p>
                    <a:p>
                      <a:pPr marL="0" marR="0" algn="ctr">
                        <a:lnSpc>
                          <a:spcPct val="115000"/>
                        </a:lnSpc>
                        <a:spcBef>
                          <a:spcPts val="0"/>
                        </a:spcBef>
                        <a:spcAft>
                          <a:spcPts val="0"/>
                        </a:spcAft>
                      </a:pPr>
                      <a:endParaRPr lang="en-US" sz="1600" b="1" kern="1200" dirty="0">
                        <a:effectLst/>
                      </a:endParaRPr>
                    </a:p>
                    <a:p>
                      <a:pPr marL="0" marR="0" algn="ctr">
                        <a:lnSpc>
                          <a:spcPct val="115000"/>
                        </a:lnSpc>
                        <a:spcBef>
                          <a:spcPts val="0"/>
                        </a:spcBef>
                        <a:spcAft>
                          <a:spcPts val="0"/>
                        </a:spcAft>
                      </a:pPr>
                      <a:endParaRPr lang="en-US" sz="1600" b="1" kern="1200" dirty="0">
                        <a:effectLst/>
                      </a:endParaRPr>
                    </a:p>
                    <a:p>
                      <a:pPr marL="0" marR="0" algn="ctr">
                        <a:lnSpc>
                          <a:spcPct val="115000"/>
                        </a:lnSpc>
                        <a:spcBef>
                          <a:spcPts val="0"/>
                        </a:spcBef>
                        <a:spcAft>
                          <a:spcPts val="0"/>
                        </a:spcAft>
                      </a:pPr>
                      <a:r>
                        <a:rPr lang="en-US" sz="1600" b="1" kern="1200" dirty="0">
                          <a:effectLst/>
                        </a:rPr>
                        <a:t>Error covariance matrix</a:t>
                      </a:r>
                      <a:endParaRPr lang="en-US" sz="1600" b="1" dirty="0">
                        <a:effectLst/>
                        <a:latin typeface="Calibri"/>
                        <a:ea typeface="Times New Roman"/>
                      </a:endParaRPr>
                    </a:p>
                  </a:txBody>
                  <a:tcPr/>
                </a:tc>
                <a:tc>
                  <a:txBody>
                    <a:bodyPr/>
                    <a:lstStyle/>
                    <a:p>
                      <a:pPr marL="0" marR="0">
                        <a:lnSpc>
                          <a:spcPct val="115000"/>
                        </a:lnSpc>
                        <a:spcBef>
                          <a:spcPts val="0"/>
                        </a:spcBef>
                        <a:spcAft>
                          <a:spcPts val="0"/>
                        </a:spcAft>
                      </a:pPr>
                      <a:r>
                        <a:rPr lang="en-US" sz="1400" kern="1200" dirty="0">
                          <a:effectLst/>
                        </a:rPr>
                        <a:t>Calculated from time series, only auto correlation. (</a:t>
                      </a:r>
                      <a:r>
                        <a:rPr lang="en-US" sz="1400" b="1" kern="1200" dirty="0" err="1">
                          <a:effectLst/>
                        </a:rPr>
                        <a:t>timeseries</a:t>
                      </a:r>
                      <a:r>
                        <a:rPr lang="en-US" sz="1400" kern="1200" dirty="0">
                          <a:effectLst/>
                        </a:rPr>
                        <a:t>)</a:t>
                      </a:r>
                      <a:endParaRPr lang="en-US" sz="1400" dirty="0">
                        <a:effectLst/>
                        <a:latin typeface="Calibri"/>
                        <a:ea typeface="Times New Roman"/>
                      </a:endParaRPr>
                    </a:p>
                  </a:txBody>
                  <a:tcPr/>
                </a:tc>
                <a:extLst>
                  <a:ext uri="{0D108BD9-81ED-4DB2-BD59-A6C34878D82A}">
                    <a16:rowId xmlns:a16="http://schemas.microsoft.com/office/drawing/2014/main" val="10001"/>
                  </a:ext>
                </a:extLst>
              </a:tr>
              <a:tr h="351988">
                <a:tc vMerge="1">
                  <a:txBody>
                    <a:bodyPr/>
                    <a:lstStyle/>
                    <a:p>
                      <a:endParaRPr lang="en-US"/>
                    </a:p>
                  </a:txBody>
                  <a:tcPr/>
                </a:tc>
                <a:tc>
                  <a:txBody>
                    <a:bodyPr/>
                    <a:lstStyle/>
                    <a:p>
                      <a:pPr marL="0" marR="0">
                        <a:lnSpc>
                          <a:spcPct val="115000"/>
                        </a:lnSpc>
                        <a:spcBef>
                          <a:spcPts val="0"/>
                        </a:spcBef>
                        <a:spcAft>
                          <a:spcPts val="0"/>
                        </a:spcAft>
                      </a:pPr>
                      <a:r>
                        <a:rPr lang="en-US" sz="1400" kern="1200" dirty="0">
                          <a:effectLst/>
                        </a:rPr>
                        <a:t>Calculated from ensemble members, only auto correlation.  (</a:t>
                      </a:r>
                      <a:r>
                        <a:rPr lang="en-US" sz="1400" b="1" kern="1200" dirty="0">
                          <a:effectLst/>
                        </a:rPr>
                        <a:t>independent</a:t>
                      </a:r>
                      <a:r>
                        <a:rPr lang="en-US" sz="1400" kern="1200" dirty="0">
                          <a:effectLst/>
                        </a:rPr>
                        <a:t>)</a:t>
                      </a:r>
                      <a:endParaRPr lang="en-US" sz="1400" dirty="0">
                        <a:effectLst/>
                        <a:latin typeface="Calibri"/>
                        <a:ea typeface="Times New Roman"/>
                      </a:endParaRPr>
                    </a:p>
                  </a:txBody>
                  <a:tcPr/>
                </a:tc>
                <a:extLst>
                  <a:ext uri="{0D108BD9-81ED-4DB2-BD59-A6C34878D82A}">
                    <a16:rowId xmlns:a16="http://schemas.microsoft.com/office/drawing/2014/main" val="10002"/>
                  </a:ext>
                </a:extLst>
              </a:tr>
              <a:tr h="351988">
                <a:tc vMerge="1">
                  <a:txBody>
                    <a:bodyPr/>
                    <a:lstStyle/>
                    <a:p>
                      <a:endParaRPr lang="en-US"/>
                    </a:p>
                  </a:txBody>
                  <a:tcPr/>
                </a:tc>
                <a:tc>
                  <a:txBody>
                    <a:bodyPr/>
                    <a:lstStyle/>
                    <a:p>
                      <a:pPr marL="0" marR="0">
                        <a:lnSpc>
                          <a:spcPct val="115000"/>
                        </a:lnSpc>
                        <a:spcBef>
                          <a:spcPts val="0"/>
                        </a:spcBef>
                        <a:spcAft>
                          <a:spcPts val="0"/>
                        </a:spcAft>
                      </a:pPr>
                      <a:r>
                        <a:rPr lang="en-US" sz="1400" kern="1200" dirty="0">
                          <a:effectLst/>
                        </a:rPr>
                        <a:t>Calculated from ensemble members, vertical correlation.  (</a:t>
                      </a:r>
                      <a:r>
                        <a:rPr lang="en-US" sz="1400" b="1" kern="1200" dirty="0">
                          <a:effectLst/>
                        </a:rPr>
                        <a:t>VC</a:t>
                      </a:r>
                      <a:r>
                        <a:rPr lang="en-US" sz="1400" kern="1200" dirty="0">
                          <a:effectLst/>
                        </a:rPr>
                        <a:t>)</a:t>
                      </a:r>
                      <a:endParaRPr lang="en-US" sz="1400" dirty="0">
                        <a:effectLst/>
                        <a:latin typeface="Calibri"/>
                        <a:ea typeface="Times New Roman"/>
                      </a:endParaRPr>
                    </a:p>
                  </a:txBody>
                  <a:tcPr/>
                </a:tc>
                <a:extLst>
                  <a:ext uri="{0D108BD9-81ED-4DB2-BD59-A6C34878D82A}">
                    <a16:rowId xmlns:a16="http://schemas.microsoft.com/office/drawing/2014/main" val="10003"/>
                  </a:ext>
                </a:extLst>
              </a:tr>
              <a:tr h="351988">
                <a:tc vMerge="1">
                  <a:txBody>
                    <a:bodyPr/>
                    <a:lstStyle/>
                    <a:p>
                      <a:endParaRPr lang="en-US"/>
                    </a:p>
                  </a:txBody>
                  <a:tcPr/>
                </a:tc>
                <a:tc>
                  <a:txBody>
                    <a:bodyPr/>
                    <a:lstStyle/>
                    <a:p>
                      <a:pPr marL="0" marR="0">
                        <a:lnSpc>
                          <a:spcPct val="115000"/>
                        </a:lnSpc>
                        <a:spcBef>
                          <a:spcPts val="0"/>
                        </a:spcBef>
                        <a:spcAft>
                          <a:spcPts val="0"/>
                        </a:spcAft>
                      </a:pPr>
                      <a:r>
                        <a:rPr lang="en-US" sz="1400" kern="1200" dirty="0">
                          <a:effectLst/>
                        </a:rPr>
                        <a:t>Calculated from ensemble members, horizontal correlation.  (</a:t>
                      </a:r>
                      <a:r>
                        <a:rPr lang="en-US" sz="1400" b="1" kern="1200" dirty="0">
                          <a:effectLst/>
                        </a:rPr>
                        <a:t>HC</a:t>
                      </a:r>
                      <a:r>
                        <a:rPr lang="en-US" sz="1400" kern="1200" dirty="0">
                          <a:effectLst/>
                        </a:rPr>
                        <a:t>)</a:t>
                      </a:r>
                      <a:endParaRPr lang="en-US" sz="1400" dirty="0">
                        <a:effectLst/>
                        <a:latin typeface="Calibri"/>
                        <a:ea typeface="Times New Roman"/>
                      </a:endParaRPr>
                    </a:p>
                  </a:txBody>
                  <a:tcPr/>
                </a:tc>
                <a:extLst>
                  <a:ext uri="{0D108BD9-81ED-4DB2-BD59-A6C34878D82A}">
                    <a16:rowId xmlns:a16="http://schemas.microsoft.com/office/drawing/2014/main" val="10004"/>
                  </a:ext>
                </a:extLst>
              </a:tr>
              <a:tr h="351988">
                <a:tc vMerge="1">
                  <a:txBody>
                    <a:bodyPr/>
                    <a:lstStyle/>
                    <a:p>
                      <a:endParaRPr lang="en-US"/>
                    </a:p>
                  </a:txBody>
                  <a:tcPr/>
                </a:tc>
                <a:tc>
                  <a:txBody>
                    <a:bodyPr/>
                    <a:lstStyle/>
                    <a:p>
                      <a:pPr marL="0" marR="0">
                        <a:lnSpc>
                          <a:spcPct val="115000"/>
                        </a:lnSpc>
                        <a:spcBef>
                          <a:spcPts val="0"/>
                        </a:spcBef>
                        <a:spcAft>
                          <a:spcPts val="0"/>
                        </a:spcAft>
                      </a:pPr>
                      <a:r>
                        <a:rPr lang="en-US" sz="1400" kern="1200" dirty="0">
                          <a:effectLst/>
                        </a:rPr>
                        <a:t>Calculated from ensemble members, both horizontal and vertical correlation.  (</a:t>
                      </a:r>
                      <a:r>
                        <a:rPr lang="en-US" sz="1400" b="1" kern="1200" dirty="0">
                          <a:effectLst/>
                        </a:rPr>
                        <a:t>HCVC</a:t>
                      </a:r>
                      <a:r>
                        <a:rPr lang="en-US" sz="1400" kern="1200" dirty="0">
                          <a:effectLst/>
                        </a:rPr>
                        <a:t>)</a:t>
                      </a:r>
                      <a:endParaRPr lang="en-US" sz="1400" dirty="0">
                        <a:effectLst/>
                        <a:latin typeface="Calibri"/>
                        <a:ea typeface="Times New Roman"/>
                      </a:endParaRPr>
                    </a:p>
                  </a:txBody>
                  <a:tcPr/>
                </a:tc>
                <a:extLst>
                  <a:ext uri="{0D108BD9-81ED-4DB2-BD59-A6C34878D82A}">
                    <a16:rowId xmlns:a16="http://schemas.microsoft.com/office/drawing/2014/main" val="10005"/>
                  </a:ext>
                </a:extLst>
              </a:tr>
              <a:tr h="274276">
                <a:tc rowSpan="3">
                  <a:txBody>
                    <a:bodyPr/>
                    <a:lstStyle/>
                    <a:p>
                      <a:pPr marL="0" marR="0" algn="ctr">
                        <a:lnSpc>
                          <a:spcPct val="115000"/>
                        </a:lnSpc>
                        <a:spcBef>
                          <a:spcPts val="0"/>
                        </a:spcBef>
                        <a:spcAft>
                          <a:spcPts val="0"/>
                        </a:spcAft>
                      </a:pPr>
                      <a:r>
                        <a:rPr lang="en-US" sz="1600" b="1" kern="1200" dirty="0">
                          <a:effectLst/>
                        </a:rPr>
                        <a:t>Constraint variables </a:t>
                      </a:r>
                      <a:r>
                        <a:rPr lang="en-US" sz="1600" b="0" kern="1200" dirty="0">
                          <a:effectLst/>
                        </a:rPr>
                        <a:t>(precipitation only)</a:t>
                      </a:r>
                      <a:endParaRPr lang="en-US" sz="1600" b="0" dirty="0">
                        <a:effectLst/>
                        <a:latin typeface="Calibri"/>
                        <a:ea typeface="Times New Roman"/>
                      </a:endParaRPr>
                    </a:p>
                  </a:txBody>
                  <a:tcPr/>
                </a:tc>
                <a:tc>
                  <a:txBody>
                    <a:bodyPr/>
                    <a:lstStyle/>
                    <a:p>
                      <a:pPr marL="0" marR="0">
                        <a:lnSpc>
                          <a:spcPct val="115000"/>
                        </a:lnSpc>
                        <a:spcBef>
                          <a:spcPts val="0"/>
                        </a:spcBef>
                        <a:spcAft>
                          <a:spcPts val="0"/>
                        </a:spcAft>
                      </a:pPr>
                      <a:r>
                        <a:rPr lang="en-US" sz="1400" kern="1200" dirty="0">
                          <a:solidFill>
                            <a:schemeClr val="tx1"/>
                          </a:solidFill>
                          <a:effectLst/>
                          <a:latin typeface="+mn-lt"/>
                          <a:ea typeface="+mn-ea"/>
                          <a:cs typeface="+mn-cs"/>
                        </a:rPr>
                        <a:t>ABRFC gridded radar precipitation products</a:t>
                      </a:r>
                      <a:endParaRPr lang="en-US" sz="1400" dirty="0">
                        <a:effectLst/>
                        <a:latin typeface="Calibri"/>
                        <a:ea typeface="Times New Roman"/>
                      </a:endParaRPr>
                    </a:p>
                  </a:txBody>
                  <a:tcPr/>
                </a:tc>
                <a:extLst>
                  <a:ext uri="{0D108BD9-81ED-4DB2-BD59-A6C34878D82A}">
                    <a16:rowId xmlns:a16="http://schemas.microsoft.com/office/drawing/2014/main" val="10006"/>
                  </a:ext>
                </a:extLst>
              </a:tr>
              <a:tr h="206278">
                <a:tc vMerge="1">
                  <a:txBody>
                    <a:bodyPr/>
                    <a:lstStyle/>
                    <a:p>
                      <a:endParaRPr lang="en-US"/>
                    </a:p>
                  </a:txBody>
                  <a:tcPr/>
                </a:tc>
                <a:tc>
                  <a:txBody>
                    <a:bodyPr/>
                    <a:lstStyle/>
                    <a:p>
                      <a:pPr marL="0" marR="0">
                        <a:lnSpc>
                          <a:spcPct val="115000"/>
                        </a:lnSpc>
                        <a:spcBef>
                          <a:spcPts val="0"/>
                        </a:spcBef>
                        <a:spcAft>
                          <a:spcPts val="0"/>
                        </a:spcAft>
                      </a:pPr>
                      <a:r>
                        <a:rPr lang="en-US" sz="1400" kern="1200">
                          <a:effectLst/>
                        </a:rPr>
                        <a:t>Upper bound: 1.4 × ABRFC precip amount</a:t>
                      </a:r>
                      <a:endParaRPr lang="en-US" sz="1400">
                        <a:effectLst/>
                        <a:latin typeface="Calibri"/>
                        <a:ea typeface="Times New Roman"/>
                      </a:endParaRPr>
                    </a:p>
                  </a:txBody>
                  <a:tcPr/>
                </a:tc>
                <a:extLst>
                  <a:ext uri="{0D108BD9-81ED-4DB2-BD59-A6C34878D82A}">
                    <a16:rowId xmlns:a16="http://schemas.microsoft.com/office/drawing/2014/main" val="10007"/>
                  </a:ext>
                </a:extLst>
              </a:tr>
              <a:tr h="206278">
                <a:tc vMerge="1">
                  <a:txBody>
                    <a:bodyPr/>
                    <a:lstStyle/>
                    <a:p>
                      <a:endParaRPr lang="en-US"/>
                    </a:p>
                  </a:txBody>
                  <a:tcPr/>
                </a:tc>
                <a:tc>
                  <a:txBody>
                    <a:bodyPr/>
                    <a:lstStyle/>
                    <a:p>
                      <a:pPr marL="0" marR="0">
                        <a:lnSpc>
                          <a:spcPct val="115000"/>
                        </a:lnSpc>
                        <a:spcBef>
                          <a:spcPts val="0"/>
                        </a:spcBef>
                        <a:spcAft>
                          <a:spcPts val="0"/>
                        </a:spcAft>
                      </a:pPr>
                      <a:r>
                        <a:rPr lang="en-US" sz="1400" kern="1200" dirty="0">
                          <a:effectLst/>
                        </a:rPr>
                        <a:t>Lower bound: 0.6 × ABRFC </a:t>
                      </a:r>
                      <a:r>
                        <a:rPr lang="en-US" sz="1400" kern="1200" dirty="0" err="1">
                          <a:effectLst/>
                        </a:rPr>
                        <a:t>precip</a:t>
                      </a:r>
                      <a:r>
                        <a:rPr lang="en-US" sz="1400" kern="1200" dirty="0">
                          <a:effectLst/>
                        </a:rPr>
                        <a:t> amount</a:t>
                      </a:r>
                      <a:endParaRPr lang="en-US" sz="1400" dirty="0">
                        <a:effectLst/>
                        <a:latin typeface="Calibri"/>
                        <a:ea typeface="Times New Roman"/>
                      </a:endParaRPr>
                    </a:p>
                  </a:txBody>
                  <a:tcPr/>
                </a:tc>
                <a:extLst>
                  <a:ext uri="{0D108BD9-81ED-4DB2-BD59-A6C34878D82A}">
                    <a16:rowId xmlns:a16="http://schemas.microsoft.com/office/drawing/2014/main" val="10008"/>
                  </a:ext>
                </a:extLst>
              </a:tr>
            </a:tbl>
          </a:graphicData>
        </a:graphic>
      </p:graphicFrame>
      <p:sp>
        <p:nvSpPr>
          <p:cNvPr id="4" name="Rectangle 3">
            <a:extLst>
              <a:ext uri="{FF2B5EF4-FFF2-40B4-BE49-F238E27FC236}">
                <a16:creationId xmlns:a16="http://schemas.microsoft.com/office/drawing/2014/main" id="{B8E716AB-B537-416D-A8D2-A7CCB711A197}"/>
              </a:ext>
            </a:extLst>
          </p:cNvPr>
          <p:cNvSpPr/>
          <p:nvPr/>
        </p:nvSpPr>
        <p:spPr>
          <a:xfrm>
            <a:off x="1046298" y="1481413"/>
            <a:ext cx="3841564" cy="400110"/>
          </a:xfrm>
          <a:prstGeom prst="rect">
            <a:avLst/>
          </a:prstGeom>
        </p:spPr>
        <p:txBody>
          <a:bodyPr wrap="none">
            <a:spAutoFit/>
          </a:bodyPr>
          <a:lstStyle/>
          <a:p>
            <a:r>
              <a:rPr lang="en-US" sz="2000" dirty="0"/>
              <a:t>Ensemble framework of 3DCVA </a:t>
            </a:r>
          </a:p>
        </p:txBody>
      </p:sp>
      <p:sp>
        <p:nvSpPr>
          <p:cNvPr id="27" name="TextBox 26">
            <a:extLst>
              <a:ext uri="{FF2B5EF4-FFF2-40B4-BE49-F238E27FC236}">
                <a16:creationId xmlns:a16="http://schemas.microsoft.com/office/drawing/2014/main" id="{AA7A71BE-7413-4687-82B1-9FD33A938B60}"/>
              </a:ext>
            </a:extLst>
          </p:cNvPr>
          <p:cNvSpPr txBox="1"/>
          <p:nvPr/>
        </p:nvSpPr>
        <p:spPr>
          <a:xfrm>
            <a:off x="7727458" y="6035918"/>
            <a:ext cx="4093215" cy="646331"/>
          </a:xfrm>
          <a:prstGeom prst="rect">
            <a:avLst/>
          </a:prstGeom>
          <a:solidFill>
            <a:schemeClr val="bg1"/>
          </a:solidFill>
        </p:spPr>
        <p:txBody>
          <a:bodyPr wrap="square" rtlCol="0">
            <a:spAutoFit/>
          </a:bodyPr>
          <a:lstStyle/>
          <a:p>
            <a:r>
              <a:rPr lang="en-US" dirty="0">
                <a:solidFill>
                  <a:srgbClr val="FF0000"/>
                </a:solidFill>
              </a:rPr>
              <a:t>Model bias larger than uncertainties from forcing and obs.</a:t>
            </a:r>
          </a:p>
        </p:txBody>
      </p:sp>
      <p:cxnSp>
        <p:nvCxnSpPr>
          <p:cNvPr id="6" name="Straight Arrow Connector 5">
            <a:extLst>
              <a:ext uri="{FF2B5EF4-FFF2-40B4-BE49-F238E27FC236}">
                <a16:creationId xmlns:a16="http://schemas.microsoft.com/office/drawing/2014/main" id="{173F8860-8749-4247-BEEF-E72B357B6F44}"/>
              </a:ext>
            </a:extLst>
          </p:cNvPr>
          <p:cNvCxnSpPr>
            <a:cxnSpLocks/>
          </p:cNvCxnSpPr>
          <p:nvPr/>
        </p:nvCxnSpPr>
        <p:spPr bwMode="auto">
          <a:xfrm flipH="1" flipV="1">
            <a:off x="9000163" y="5517223"/>
            <a:ext cx="513707" cy="51869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30AE4CBF-1C4E-4430-B17C-FBC85A94FD20}"/>
              </a:ext>
            </a:extLst>
          </p:cNvPr>
          <p:cNvCxnSpPr>
            <a:cxnSpLocks/>
          </p:cNvCxnSpPr>
          <p:nvPr/>
        </p:nvCxnSpPr>
        <p:spPr bwMode="auto">
          <a:xfrm flipV="1">
            <a:off x="9587545" y="4942137"/>
            <a:ext cx="769482" cy="110569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DA83E6FD-84BE-4D15-B357-A3781501F0F8}"/>
              </a:ext>
            </a:extLst>
          </p:cNvPr>
          <p:cNvCxnSpPr>
            <a:cxnSpLocks/>
          </p:cNvCxnSpPr>
          <p:nvPr/>
        </p:nvCxnSpPr>
        <p:spPr bwMode="auto">
          <a:xfrm flipV="1">
            <a:off x="9556723" y="5277685"/>
            <a:ext cx="186520" cy="73322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5AA7A2DB-3B3E-443D-92B6-2E54FE530D44}"/>
              </a:ext>
            </a:extLst>
          </p:cNvPr>
          <p:cNvCxnSpPr>
            <a:cxnSpLocks/>
          </p:cNvCxnSpPr>
          <p:nvPr/>
        </p:nvCxnSpPr>
        <p:spPr bwMode="auto">
          <a:xfrm flipH="1" flipV="1">
            <a:off x="8251123" y="5277685"/>
            <a:ext cx="1207281" cy="764862"/>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4505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CD18-ED7B-4FF8-A8CC-27E06C3F5063}"/>
              </a:ext>
            </a:extLst>
          </p:cNvPr>
          <p:cNvSpPr>
            <a:spLocks noGrp="1"/>
          </p:cNvSpPr>
          <p:nvPr>
            <p:ph type="title"/>
          </p:nvPr>
        </p:nvSpPr>
        <p:spPr>
          <a:xfrm>
            <a:off x="1130430" y="2766218"/>
            <a:ext cx="10515600" cy="1325563"/>
          </a:xfrm>
        </p:spPr>
        <p:txBody>
          <a:bodyPr/>
          <a:lstStyle/>
          <a:p>
            <a:pPr algn="ctr"/>
            <a:r>
              <a:rPr lang="en-US" dirty="0"/>
              <a:t>Application</a:t>
            </a:r>
            <a:br>
              <a:rPr lang="en-US" dirty="0"/>
            </a:br>
            <a:br>
              <a:rPr lang="en-US" dirty="0"/>
            </a:br>
            <a:r>
              <a:rPr lang="en-US" dirty="0"/>
              <a:t>Climate Model Evaluation and SCM/CRM/LES Simulation on Diurnal Cycle of Precipitation</a:t>
            </a:r>
          </a:p>
        </p:txBody>
      </p:sp>
    </p:spTree>
    <p:extLst>
      <p:ext uri="{BB962C8B-B14F-4D97-AF65-F5344CB8AC3E}">
        <p14:creationId xmlns:p14="http://schemas.microsoft.com/office/powerpoint/2010/main" val="343275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59CA-205E-43A0-8779-5CFA70B744A6}"/>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7BBF7036-4370-4D94-ABC1-6A1F478C9E02}"/>
              </a:ext>
            </a:extLst>
          </p:cNvPr>
          <p:cNvSpPr>
            <a:spLocks noGrp="1"/>
          </p:cNvSpPr>
          <p:nvPr>
            <p:ph idx="1"/>
          </p:nvPr>
        </p:nvSpPr>
        <p:spPr>
          <a:xfrm>
            <a:off x="513707" y="1457216"/>
            <a:ext cx="11164585" cy="4327133"/>
          </a:xfrm>
        </p:spPr>
        <p:txBody>
          <a:bodyPr/>
          <a:lstStyle/>
          <a:p>
            <a:pPr>
              <a:spcBef>
                <a:spcPts val="600"/>
              </a:spcBef>
            </a:pPr>
            <a:r>
              <a:rPr lang="en-US" sz="2800" dirty="0"/>
              <a:t>GCMs have difficulties in modeling the diurnal cycle of precipitation (DCP).</a:t>
            </a:r>
          </a:p>
          <a:p>
            <a:pPr lvl="2">
              <a:spcBef>
                <a:spcPts val="600"/>
              </a:spcBef>
            </a:pPr>
            <a:r>
              <a:rPr lang="en-US" dirty="0"/>
              <a:t>develop convection too early in the day, </a:t>
            </a:r>
          </a:p>
          <a:p>
            <a:pPr lvl="2">
              <a:spcBef>
                <a:spcPts val="600"/>
              </a:spcBef>
            </a:pPr>
            <a:r>
              <a:rPr lang="en-US" dirty="0"/>
              <a:t>missing nocturnal peak associated to propagating convective systems in some regions.</a:t>
            </a:r>
          </a:p>
          <a:p>
            <a:pPr>
              <a:spcBef>
                <a:spcPts val="1800"/>
              </a:spcBef>
            </a:pPr>
            <a:r>
              <a:rPr lang="en-US" sz="2800" dirty="0"/>
              <a:t>How is DCP simulated in current GCMs? (</a:t>
            </a:r>
            <a:r>
              <a:rPr lang="en-US" sz="2800" dirty="0">
                <a:solidFill>
                  <a:srgbClr val="FF0000"/>
                </a:solidFill>
              </a:rPr>
              <a:t>CMIP6 Evaluation)</a:t>
            </a:r>
            <a:endParaRPr lang="en-US" sz="2800" dirty="0"/>
          </a:p>
          <a:p>
            <a:pPr>
              <a:spcBef>
                <a:spcPts val="1800"/>
              </a:spcBef>
            </a:pPr>
            <a:r>
              <a:rPr lang="en-US" sz="2800" dirty="0"/>
              <a:t>In current GCM parameterizations, what physics processes are needed in order to correctly simulate DCP? (</a:t>
            </a:r>
            <a:r>
              <a:rPr lang="en-US" sz="2800" dirty="0">
                <a:solidFill>
                  <a:srgbClr val="FF0000"/>
                </a:solidFill>
              </a:rPr>
              <a:t>SCM/CRM/LES </a:t>
            </a:r>
            <a:r>
              <a:rPr lang="en-US" sz="2800" dirty="0" err="1">
                <a:solidFill>
                  <a:srgbClr val="FF0000"/>
                </a:solidFill>
              </a:rPr>
              <a:t>intercomparison</a:t>
            </a:r>
            <a:r>
              <a:rPr lang="en-US" sz="2800" dirty="0"/>
              <a:t>)</a:t>
            </a:r>
          </a:p>
        </p:txBody>
      </p:sp>
    </p:spTree>
    <p:extLst>
      <p:ext uri="{BB962C8B-B14F-4D97-AF65-F5344CB8AC3E}">
        <p14:creationId xmlns:p14="http://schemas.microsoft.com/office/powerpoint/2010/main" val="410666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E26-7E03-4F27-8052-E010A94937FD}"/>
              </a:ext>
            </a:extLst>
          </p:cNvPr>
          <p:cNvSpPr>
            <a:spLocks noGrp="1"/>
          </p:cNvSpPr>
          <p:nvPr>
            <p:ph type="title"/>
          </p:nvPr>
        </p:nvSpPr>
        <p:spPr/>
        <p:txBody>
          <a:bodyPr/>
          <a:lstStyle/>
          <a:p>
            <a:r>
              <a:rPr lang="en-US" dirty="0"/>
              <a:t>CMIP Model Evaluation</a:t>
            </a:r>
          </a:p>
        </p:txBody>
      </p:sp>
      <p:sp>
        <p:nvSpPr>
          <p:cNvPr id="3" name="Content Placeholder 2">
            <a:extLst>
              <a:ext uri="{FF2B5EF4-FFF2-40B4-BE49-F238E27FC236}">
                <a16:creationId xmlns:a16="http://schemas.microsoft.com/office/drawing/2014/main" id="{97C1BDB8-20D4-45CA-93E3-A79CE070A7EC}"/>
              </a:ext>
            </a:extLst>
          </p:cNvPr>
          <p:cNvSpPr>
            <a:spLocks noGrp="1"/>
          </p:cNvSpPr>
          <p:nvPr>
            <p:ph idx="1"/>
          </p:nvPr>
        </p:nvSpPr>
        <p:spPr/>
        <p:txBody>
          <a:bodyPr/>
          <a:lstStyle/>
          <a:p>
            <a:r>
              <a:rPr lang="en-US" dirty="0"/>
              <a:t>15 CMIP6 models</a:t>
            </a:r>
          </a:p>
          <a:p>
            <a:r>
              <a:rPr lang="en-US" dirty="0"/>
              <a:t>12 CMIP5 models</a:t>
            </a:r>
          </a:p>
          <a:p>
            <a:r>
              <a:rPr lang="en-US" dirty="0"/>
              <a:t>6 overlapping models in CMIP5 and CMIP6 </a:t>
            </a:r>
            <a:r>
              <a:rPr lang="en-US" sz="2400" dirty="0"/>
              <a:t>(e.g., FGOALS-g2 and FGOALS-g3)</a:t>
            </a:r>
            <a:endParaRPr lang="en-US" dirty="0"/>
          </a:p>
          <a:p>
            <a:r>
              <a:rPr lang="en-US" dirty="0"/>
              <a:t>3 satellite products (TRMM, CMORPH, IMERG)</a:t>
            </a:r>
          </a:p>
          <a:p>
            <a:r>
              <a:rPr lang="en-US" dirty="0"/>
              <a:t>2 ground-based products (ARMBE, VARANAL) at ARM sites</a:t>
            </a:r>
          </a:p>
        </p:txBody>
      </p:sp>
    </p:spTree>
    <p:extLst>
      <p:ext uri="{BB962C8B-B14F-4D97-AF65-F5344CB8AC3E}">
        <p14:creationId xmlns:p14="http://schemas.microsoft.com/office/powerpoint/2010/main" val="75712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58FE-F285-4127-83BA-18F221FBE148}"/>
              </a:ext>
            </a:extLst>
          </p:cNvPr>
          <p:cNvSpPr>
            <a:spLocks noGrp="1"/>
          </p:cNvSpPr>
          <p:nvPr>
            <p:ph type="title"/>
          </p:nvPr>
        </p:nvSpPr>
        <p:spPr/>
        <p:txBody>
          <a:bodyPr/>
          <a:lstStyle/>
          <a:p>
            <a:endParaRPr lang="en-US"/>
          </a:p>
        </p:txBody>
      </p:sp>
      <p:grpSp>
        <p:nvGrpSpPr>
          <p:cNvPr id="31" name="Group 30">
            <a:extLst>
              <a:ext uri="{FF2B5EF4-FFF2-40B4-BE49-F238E27FC236}">
                <a16:creationId xmlns:a16="http://schemas.microsoft.com/office/drawing/2014/main" id="{CA81799C-F968-4D46-A722-31B3EA54CD82}"/>
              </a:ext>
            </a:extLst>
          </p:cNvPr>
          <p:cNvGrpSpPr/>
          <p:nvPr/>
        </p:nvGrpSpPr>
        <p:grpSpPr>
          <a:xfrm>
            <a:off x="609600" y="58424"/>
            <a:ext cx="8229600" cy="6662416"/>
            <a:chOff x="609600" y="58424"/>
            <a:chExt cx="8229600" cy="6662416"/>
          </a:xfrm>
        </p:grpSpPr>
        <p:pic>
          <p:nvPicPr>
            <p:cNvPr id="4" name="Picture 3">
              <a:extLst>
                <a:ext uri="{FF2B5EF4-FFF2-40B4-BE49-F238E27FC236}">
                  <a16:creationId xmlns:a16="http://schemas.microsoft.com/office/drawing/2014/main" id="{89957EA9-7038-4D92-BE43-FC15E3B23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58424"/>
              <a:ext cx="2743200" cy="1176016"/>
            </a:xfrm>
            <a:prstGeom prst="rect">
              <a:avLst/>
            </a:prstGeom>
          </p:spPr>
        </p:pic>
        <p:pic>
          <p:nvPicPr>
            <p:cNvPr id="5" name="Picture 4" descr="A close up of a map&#10;&#10;Description automatically generated">
              <a:extLst>
                <a:ext uri="{FF2B5EF4-FFF2-40B4-BE49-F238E27FC236}">
                  <a16:creationId xmlns:a16="http://schemas.microsoft.com/office/drawing/2014/main" id="{5B6D9D88-7E36-4273-8BF6-66A77B040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8424"/>
              <a:ext cx="2743200" cy="1176016"/>
            </a:xfrm>
            <a:prstGeom prst="rect">
              <a:avLst/>
            </a:prstGeom>
          </p:spPr>
        </p:pic>
        <p:pic>
          <p:nvPicPr>
            <p:cNvPr id="6" name="Picture 5" descr="A close up of a map&#10;&#10;Description automatically generated">
              <a:extLst>
                <a:ext uri="{FF2B5EF4-FFF2-40B4-BE49-F238E27FC236}">
                  <a16:creationId xmlns:a16="http://schemas.microsoft.com/office/drawing/2014/main" id="{8AA82A00-A045-480F-952F-B3B313F82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8424"/>
              <a:ext cx="2743200" cy="1176016"/>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9E12895B-2CCD-4A06-B9EF-D9C51B096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544824"/>
              <a:ext cx="2743200" cy="1176016"/>
            </a:xfrm>
            <a:prstGeom prst="rect">
              <a:avLst/>
            </a:prstGeom>
          </p:spPr>
        </p:pic>
        <p:pic>
          <p:nvPicPr>
            <p:cNvPr id="8" name="Picture 7" descr="A close up of a logo&#10;&#10;Description automatically generated">
              <a:extLst>
                <a:ext uri="{FF2B5EF4-FFF2-40B4-BE49-F238E27FC236}">
                  <a16:creationId xmlns:a16="http://schemas.microsoft.com/office/drawing/2014/main" id="{EAE59419-E74A-4932-9D5F-102D5122C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5544824"/>
              <a:ext cx="2743200" cy="1176016"/>
            </a:xfrm>
            <a:prstGeom prst="rect">
              <a:avLst/>
            </a:prstGeom>
          </p:spPr>
        </p:pic>
        <p:pic>
          <p:nvPicPr>
            <p:cNvPr id="9" name="Picture 8" descr="A close up of a map&#10;&#10;Description automatically generated">
              <a:extLst>
                <a:ext uri="{FF2B5EF4-FFF2-40B4-BE49-F238E27FC236}">
                  <a16:creationId xmlns:a16="http://schemas.microsoft.com/office/drawing/2014/main" id="{77A489C4-9EF0-4137-AFD4-4490B1B8B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5544824"/>
              <a:ext cx="2743200" cy="1176016"/>
            </a:xfrm>
            <a:prstGeom prst="rect">
              <a:avLst/>
            </a:prstGeom>
          </p:spPr>
        </p:pic>
        <p:pic>
          <p:nvPicPr>
            <p:cNvPr id="10" name="Picture 9" descr="A close up of a map&#10;&#10;Description automatically generated">
              <a:extLst>
                <a:ext uri="{FF2B5EF4-FFF2-40B4-BE49-F238E27FC236}">
                  <a16:creationId xmlns:a16="http://schemas.microsoft.com/office/drawing/2014/main" id="{4924670C-29BE-4F26-84C0-620EC81E70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447544"/>
              <a:ext cx="2743200" cy="1176016"/>
            </a:xfrm>
            <a:prstGeom prst="rect">
              <a:avLst/>
            </a:prstGeom>
          </p:spPr>
        </p:pic>
        <p:pic>
          <p:nvPicPr>
            <p:cNvPr id="11" name="Picture 10" descr="A close up of a map&#10;&#10;Description automatically generated">
              <a:extLst>
                <a:ext uri="{FF2B5EF4-FFF2-40B4-BE49-F238E27FC236}">
                  <a16:creationId xmlns:a16="http://schemas.microsoft.com/office/drawing/2014/main" id="{8A3181A7-CD9A-4EFE-977C-2B9EDF773F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4447544"/>
              <a:ext cx="2743200" cy="1176016"/>
            </a:xfrm>
            <a:prstGeom prst="rect">
              <a:avLst/>
            </a:prstGeom>
          </p:spPr>
        </p:pic>
        <p:pic>
          <p:nvPicPr>
            <p:cNvPr id="12" name="Picture 11">
              <a:extLst>
                <a:ext uri="{FF2B5EF4-FFF2-40B4-BE49-F238E27FC236}">
                  <a16:creationId xmlns:a16="http://schemas.microsoft.com/office/drawing/2014/main" id="{04695EF1-D928-4245-A945-F6CC6AEDB3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 y="4447544"/>
              <a:ext cx="2743200" cy="1176016"/>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ADCF600C-05F7-43DE-8A13-B928568661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350264"/>
              <a:ext cx="2743200" cy="1176016"/>
            </a:xfrm>
            <a:prstGeom prst="rect">
              <a:avLst/>
            </a:prstGeom>
          </p:spPr>
        </p:pic>
        <p:pic>
          <p:nvPicPr>
            <p:cNvPr id="14" name="Picture 13" descr="A close up of a map&#10;&#10;Description automatically generated">
              <a:extLst>
                <a:ext uri="{FF2B5EF4-FFF2-40B4-BE49-F238E27FC236}">
                  <a16:creationId xmlns:a16="http://schemas.microsoft.com/office/drawing/2014/main" id="{3C7ECBB8-C3C8-4363-9914-4A88C58C85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2800" y="3350264"/>
              <a:ext cx="2743200" cy="1176016"/>
            </a:xfrm>
            <a:prstGeom prst="rect">
              <a:avLst/>
            </a:prstGeom>
          </p:spPr>
        </p:pic>
        <p:pic>
          <p:nvPicPr>
            <p:cNvPr id="15" name="Picture 14" descr="A close up of a map&#10;&#10;Description automatically generated">
              <a:extLst>
                <a:ext uri="{FF2B5EF4-FFF2-40B4-BE49-F238E27FC236}">
                  <a16:creationId xmlns:a16="http://schemas.microsoft.com/office/drawing/2014/main" id="{D369AB60-3C22-4911-92F6-0D3D86974D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 y="3350264"/>
              <a:ext cx="2743200" cy="117601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160A816A-97B3-43DA-B5A5-561A62DD9F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2252984"/>
              <a:ext cx="2743200" cy="1176016"/>
            </a:xfrm>
            <a:prstGeom prst="rect">
              <a:avLst/>
            </a:prstGeom>
          </p:spPr>
        </p:pic>
        <p:pic>
          <p:nvPicPr>
            <p:cNvPr id="17" name="Picture 16">
              <a:extLst>
                <a:ext uri="{FF2B5EF4-FFF2-40B4-BE49-F238E27FC236}">
                  <a16:creationId xmlns:a16="http://schemas.microsoft.com/office/drawing/2014/main" id="{EB5A67C3-CBC1-476C-8C44-938861AF8F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2800" y="2252984"/>
              <a:ext cx="2743200" cy="1176016"/>
            </a:xfrm>
            <a:prstGeom prst="rect">
              <a:avLst/>
            </a:prstGeom>
          </p:spPr>
        </p:pic>
        <p:pic>
          <p:nvPicPr>
            <p:cNvPr id="18" name="Picture 17" descr="A picture containing text, map&#10;&#10;Description automatically generated">
              <a:extLst>
                <a:ext uri="{FF2B5EF4-FFF2-40B4-BE49-F238E27FC236}">
                  <a16:creationId xmlns:a16="http://schemas.microsoft.com/office/drawing/2014/main" id="{B44CCE44-57EE-4508-93EB-992564043B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1155704"/>
              <a:ext cx="2743200" cy="1176016"/>
            </a:xfrm>
            <a:prstGeom prst="rect">
              <a:avLst/>
            </a:prstGeom>
          </p:spPr>
        </p:pic>
        <p:pic>
          <p:nvPicPr>
            <p:cNvPr id="19" name="Picture 18" descr="A picture containing map&#10;&#10;Description automatically generated">
              <a:extLst>
                <a:ext uri="{FF2B5EF4-FFF2-40B4-BE49-F238E27FC236}">
                  <a16:creationId xmlns:a16="http://schemas.microsoft.com/office/drawing/2014/main" id="{1F9C7651-9A6A-43D1-B5B0-0F01E8BFBC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52800" y="1155704"/>
              <a:ext cx="2743200" cy="1176016"/>
            </a:xfrm>
            <a:prstGeom prst="rect">
              <a:avLst/>
            </a:prstGeom>
          </p:spPr>
        </p:pic>
        <p:pic>
          <p:nvPicPr>
            <p:cNvPr id="20" name="Picture 19" descr="A picture containing text, map&#10;&#10;Description automatically generated">
              <a:extLst>
                <a:ext uri="{FF2B5EF4-FFF2-40B4-BE49-F238E27FC236}">
                  <a16:creationId xmlns:a16="http://schemas.microsoft.com/office/drawing/2014/main" id="{A64ACBFF-BB45-43A4-A877-B5B9CCC34C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 y="1155704"/>
              <a:ext cx="2743200" cy="1176016"/>
            </a:xfrm>
            <a:prstGeom prst="rect">
              <a:avLst/>
            </a:prstGeom>
          </p:spPr>
        </p:pic>
        <p:sp>
          <p:nvSpPr>
            <p:cNvPr id="21" name="Rectangle 20">
              <a:extLst>
                <a:ext uri="{FF2B5EF4-FFF2-40B4-BE49-F238E27FC236}">
                  <a16:creationId xmlns:a16="http://schemas.microsoft.com/office/drawing/2014/main" id="{0BC71AF7-A3E4-4FF8-BDD3-D4045761A8DE}"/>
                </a:ext>
              </a:extLst>
            </p:cNvPr>
            <p:cNvSpPr/>
            <p:nvPr/>
          </p:nvSpPr>
          <p:spPr>
            <a:xfrm>
              <a:off x="697735" y="58424"/>
              <a:ext cx="8020278" cy="10972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close up of a logo&#10;&#10;Description automatically generated">
              <a:extLst>
                <a:ext uri="{FF2B5EF4-FFF2-40B4-BE49-F238E27FC236}">
                  <a16:creationId xmlns:a16="http://schemas.microsoft.com/office/drawing/2014/main" id="{FACD173E-AB04-442D-B63C-C2C54FD5C1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 y="2252984"/>
              <a:ext cx="2743200" cy="1176016"/>
            </a:xfrm>
            <a:prstGeom prst="rect">
              <a:avLst/>
            </a:prstGeom>
          </p:spPr>
        </p:pic>
      </p:grpSp>
      <p:grpSp>
        <p:nvGrpSpPr>
          <p:cNvPr id="23" name="Group 22">
            <a:extLst>
              <a:ext uri="{FF2B5EF4-FFF2-40B4-BE49-F238E27FC236}">
                <a16:creationId xmlns:a16="http://schemas.microsoft.com/office/drawing/2014/main" id="{964485F5-8367-47BC-A61D-0B3A96798323}"/>
              </a:ext>
            </a:extLst>
          </p:cNvPr>
          <p:cNvGrpSpPr/>
          <p:nvPr/>
        </p:nvGrpSpPr>
        <p:grpSpPr>
          <a:xfrm>
            <a:off x="9516790" y="3350264"/>
            <a:ext cx="1503959" cy="1516154"/>
            <a:chOff x="10029748" y="419467"/>
            <a:chExt cx="1503959" cy="1516154"/>
          </a:xfrm>
        </p:grpSpPr>
        <p:pic>
          <p:nvPicPr>
            <p:cNvPr id="24" name="Picture 23">
              <a:extLst>
                <a:ext uri="{FF2B5EF4-FFF2-40B4-BE49-F238E27FC236}">
                  <a16:creationId xmlns:a16="http://schemas.microsoft.com/office/drawing/2014/main" id="{A64C4EDE-4AB5-4572-94DD-D1C99E17983B}"/>
                </a:ext>
              </a:extLst>
            </p:cNvPr>
            <p:cNvPicPr>
              <a:picLocks noChangeAspect="1"/>
            </p:cNvPicPr>
            <p:nvPr/>
          </p:nvPicPr>
          <p:blipFill rotWithShape="1">
            <a:blip r:embed="rId20"/>
            <a:srcRect l="29320" t="11012" r="29088" b="17513"/>
            <a:stretch/>
          </p:blipFill>
          <p:spPr>
            <a:xfrm rot="13500000" flipH="1">
              <a:off x="10362642" y="724826"/>
              <a:ext cx="917607" cy="914400"/>
            </a:xfrm>
            <a:prstGeom prst="rect">
              <a:avLst/>
            </a:prstGeom>
          </p:spPr>
        </p:pic>
        <p:grpSp>
          <p:nvGrpSpPr>
            <p:cNvPr id="25" name="Group 24">
              <a:extLst>
                <a:ext uri="{FF2B5EF4-FFF2-40B4-BE49-F238E27FC236}">
                  <a16:creationId xmlns:a16="http://schemas.microsoft.com/office/drawing/2014/main" id="{97202BBA-694F-49E8-B69A-FC8890DE2264}"/>
                </a:ext>
              </a:extLst>
            </p:cNvPr>
            <p:cNvGrpSpPr/>
            <p:nvPr/>
          </p:nvGrpSpPr>
          <p:grpSpPr>
            <a:xfrm>
              <a:off x="10029748" y="419467"/>
              <a:ext cx="1503959" cy="1516154"/>
              <a:chOff x="9952720" y="-9825"/>
              <a:chExt cx="2271554" cy="2260661"/>
            </a:xfrm>
          </p:grpSpPr>
          <p:sp>
            <p:nvSpPr>
              <p:cNvPr id="26" name="TextBox 25">
                <a:extLst>
                  <a:ext uri="{FF2B5EF4-FFF2-40B4-BE49-F238E27FC236}">
                    <a16:creationId xmlns:a16="http://schemas.microsoft.com/office/drawing/2014/main" id="{6288AC74-39FB-409B-93AD-20BBF39AEC76}"/>
                  </a:ext>
                </a:extLst>
              </p:cNvPr>
              <p:cNvSpPr txBox="1"/>
              <p:nvPr/>
            </p:nvSpPr>
            <p:spPr>
              <a:xfrm>
                <a:off x="10875502" y="1768981"/>
                <a:ext cx="574296" cy="481855"/>
              </a:xfrm>
              <a:prstGeom prst="rect">
                <a:avLst/>
              </a:prstGeom>
              <a:noFill/>
            </p:spPr>
            <p:txBody>
              <a:bodyPr wrap="none" rtlCol="0">
                <a:spAutoFit/>
              </a:bodyPr>
              <a:lstStyle/>
              <a:p>
                <a:r>
                  <a:rPr lang="en-US" sz="1500" dirty="0"/>
                  <a:t>12</a:t>
                </a:r>
              </a:p>
            </p:txBody>
          </p:sp>
          <p:sp>
            <p:nvSpPr>
              <p:cNvPr id="27" name="TextBox 26">
                <a:extLst>
                  <a:ext uri="{FF2B5EF4-FFF2-40B4-BE49-F238E27FC236}">
                    <a16:creationId xmlns:a16="http://schemas.microsoft.com/office/drawing/2014/main" id="{59819B0B-5CA0-485A-8C27-EDA214092705}"/>
                  </a:ext>
                </a:extLst>
              </p:cNvPr>
              <p:cNvSpPr txBox="1"/>
              <p:nvPr/>
            </p:nvSpPr>
            <p:spPr>
              <a:xfrm>
                <a:off x="11797666" y="885209"/>
                <a:ext cx="426608" cy="481855"/>
              </a:xfrm>
              <a:prstGeom prst="rect">
                <a:avLst/>
              </a:prstGeom>
              <a:noFill/>
            </p:spPr>
            <p:txBody>
              <a:bodyPr wrap="none" rtlCol="0">
                <a:spAutoFit/>
              </a:bodyPr>
              <a:lstStyle/>
              <a:p>
                <a:r>
                  <a:rPr lang="en-US" sz="1500" dirty="0"/>
                  <a:t>6</a:t>
                </a:r>
              </a:p>
            </p:txBody>
          </p:sp>
          <p:sp>
            <p:nvSpPr>
              <p:cNvPr id="28" name="TextBox 27">
                <a:extLst>
                  <a:ext uri="{FF2B5EF4-FFF2-40B4-BE49-F238E27FC236}">
                    <a16:creationId xmlns:a16="http://schemas.microsoft.com/office/drawing/2014/main" id="{2AF799B5-CA99-4AC4-B9D5-CA2C87349FF4}"/>
                  </a:ext>
                </a:extLst>
              </p:cNvPr>
              <p:cNvSpPr txBox="1"/>
              <p:nvPr/>
            </p:nvSpPr>
            <p:spPr>
              <a:xfrm>
                <a:off x="10745971" y="-9825"/>
                <a:ext cx="833359" cy="481855"/>
              </a:xfrm>
              <a:prstGeom prst="rect">
                <a:avLst/>
              </a:prstGeom>
              <a:noFill/>
            </p:spPr>
            <p:txBody>
              <a:bodyPr wrap="none" rtlCol="0">
                <a:spAutoFit/>
              </a:bodyPr>
              <a:lstStyle/>
              <a:p>
                <a:r>
                  <a:rPr lang="en-US" sz="1500" dirty="0"/>
                  <a:t>0/24</a:t>
                </a:r>
              </a:p>
            </p:txBody>
          </p:sp>
          <p:sp>
            <p:nvSpPr>
              <p:cNvPr id="29" name="TextBox 28">
                <a:extLst>
                  <a:ext uri="{FF2B5EF4-FFF2-40B4-BE49-F238E27FC236}">
                    <a16:creationId xmlns:a16="http://schemas.microsoft.com/office/drawing/2014/main" id="{697EF3F9-6FBF-4B31-8942-F9072C1E6675}"/>
                  </a:ext>
                </a:extLst>
              </p:cNvPr>
              <p:cNvSpPr txBox="1"/>
              <p:nvPr/>
            </p:nvSpPr>
            <p:spPr>
              <a:xfrm>
                <a:off x="9952720" y="885209"/>
                <a:ext cx="574296" cy="481855"/>
              </a:xfrm>
              <a:prstGeom prst="rect">
                <a:avLst/>
              </a:prstGeom>
              <a:noFill/>
            </p:spPr>
            <p:txBody>
              <a:bodyPr wrap="none" rtlCol="0">
                <a:spAutoFit/>
              </a:bodyPr>
              <a:lstStyle/>
              <a:p>
                <a:r>
                  <a:rPr lang="en-US" sz="1500" dirty="0"/>
                  <a:t>18</a:t>
                </a:r>
              </a:p>
            </p:txBody>
          </p:sp>
        </p:grpSp>
      </p:grpSp>
      <p:sp>
        <p:nvSpPr>
          <p:cNvPr id="30" name="Rectangle 29">
            <a:extLst>
              <a:ext uri="{FF2B5EF4-FFF2-40B4-BE49-F238E27FC236}">
                <a16:creationId xmlns:a16="http://schemas.microsoft.com/office/drawing/2014/main" id="{1C2A6442-5479-45FF-9435-96737849E353}"/>
              </a:ext>
            </a:extLst>
          </p:cNvPr>
          <p:cNvSpPr/>
          <p:nvPr/>
        </p:nvSpPr>
        <p:spPr>
          <a:xfrm>
            <a:off x="8792575" y="2048178"/>
            <a:ext cx="3172255" cy="923330"/>
          </a:xfrm>
          <a:prstGeom prst="rect">
            <a:avLst/>
          </a:prstGeom>
        </p:spPr>
        <p:txBody>
          <a:bodyPr wrap="square">
            <a:spAutoFit/>
          </a:bodyPr>
          <a:lstStyle/>
          <a:p>
            <a:r>
              <a:rPr lang="en-US" dirty="0"/>
              <a:t>Summertime harmonic phase (LST) of diurnal maximum precipitation.</a:t>
            </a:r>
          </a:p>
        </p:txBody>
      </p:sp>
      <p:sp>
        <p:nvSpPr>
          <p:cNvPr id="32" name="TextBox 31">
            <a:extLst>
              <a:ext uri="{FF2B5EF4-FFF2-40B4-BE49-F238E27FC236}">
                <a16:creationId xmlns:a16="http://schemas.microsoft.com/office/drawing/2014/main" id="{9051E893-3C4D-41E1-8BBE-3E19C159E1C6}"/>
              </a:ext>
            </a:extLst>
          </p:cNvPr>
          <p:cNvSpPr txBox="1"/>
          <p:nvPr/>
        </p:nvSpPr>
        <p:spPr>
          <a:xfrm>
            <a:off x="9039438" y="5948166"/>
            <a:ext cx="3108608" cy="369332"/>
          </a:xfrm>
          <a:prstGeom prst="rect">
            <a:avLst/>
          </a:prstGeom>
          <a:noFill/>
        </p:spPr>
        <p:txBody>
          <a:bodyPr wrap="none" rtlCol="0">
            <a:spAutoFit/>
          </a:bodyPr>
          <a:lstStyle/>
          <a:p>
            <a:r>
              <a:rPr lang="en-US" dirty="0"/>
              <a:t>Tang et al., 2020 (submitted)</a:t>
            </a:r>
          </a:p>
        </p:txBody>
      </p:sp>
    </p:spTree>
    <p:extLst>
      <p:ext uri="{BB962C8B-B14F-4D97-AF65-F5344CB8AC3E}">
        <p14:creationId xmlns:p14="http://schemas.microsoft.com/office/powerpoint/2010/main" val="2490647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7F06D69B-C333-407E-A388-864C6D0F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86" y="292100"/>
            <a:ext cx="3200400" cy="3200400"/>
          </a:xfrm>
          <a:prstGeom prst="rect">
            <a:avLst/>
          </a:prstGeom>
        </p:spPr>
      </p:pic>
      <p:pic>
        <p:nvPicPr>
          <p:cNvPr id="5" name="Picture 4" descr="A close up of a map&#10;&#10;Description automatically generated">
            <a:extLst>
              <a:ext uri="{FF2B5EF4-FFF2-40B4-BE49-F238E27FC236}">
                <a16:creationId xmlns:a16="http://schemas.microsoft.com/office/drawing/2014/main" id="{8064E7AB-5820-4EA4-A6CC-E732C56FB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98" y="3657600"/>
            <a:ext cx="3200400" cy="3200400"/>
          </a:xfrm>
          <a:prstGeom prst="rect">
            <a:avLst/>
          </a:prstGeom>
        </p:spPr>
      </p:pic>
      <p:pic>
        <p:nvPicPr>
          <p:cNvPr id="6" name="Picture 5" descr="A close up of a map&#10;&#10;Description automatically generated">
            <a:extLst>
              <a:ext uri="{FF2B5EF4-FFF2-40B4-BE49-F238E27FC236}">
                <a16:creationId xmlns:a16="http://schemas.microsoft.com/office/drawing/2014/main" id="{7EA41B6F-8F05-4951-A1D1-DB30B8097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86" y="3657600"/>
            <a:ext cx="3200400" cy="3200400"/>
          </a:xfrm>
          <a:prstGeom prst="rect">
            <a:avLst/>
          </a:prstGeom>
        </p:spPr>
      </p:pic>
      <p:pic>
        <p:nvPicPr>
          <p:cNvPr id="7" name="Picture 6" descr="A close up of a map&#10;&#10;Description automatically generated">
            <a:extLst>
              <a:ext uri="{FF2B5EF4-FFF2-40B4-BE49-F238E27FC236}">
                <a16:creationId xmlns:a16="http://schemas.microsoft.com/office/drawing/2014/main" id="{4E48CE2C-F5F9-4D72-8C9C-2AF0EDD9F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098" y="292100"/>
            <a:ext cx="3200400" cy="3200400"/>
          </a:xfrm>
          <a:prstGeom prst="rect">
            <a:avLst/>
          </a:prstGeom>
        </p:spPr>
      </p:pic>
      <p:pic>
        <p:nvPicPr>
          <p:cNvPr id="8" name="Picture 7">
            <a:extLst>
              <a:ext uri="{FF2B5EF4-FFF2-40B4-BE49-F238E27FC236}">
                <a16:creationId xmlns:a16="http://schemas.microsoft.com/office/drawing/2014/main" id="{385AF494-3028-4A4C-861F-A2E7775EFF85}"/>
              </a:ext>
            </a:extLst>
          </p:cNvPr>
          <p:cNvPicPr>
            <a:picLocks noChangeAspect="1"/>
          </p:cNvPicPr>
          <p:nvPr/>
        </p:nvPicPr>
        <p:blipFill rotWithShape="1">
          <a:blip r:embed="rId6"/>
          <a:srcRect l="66664" t="4767" r="5249" b="6283"/>
          <a:stretch/>
        </p:blipFill>
        <p:spPr>
          <a:xfrm>
            <a:off x="3760769" y="1167924"/>
            <a:ext cx="1957329" cy="4649152"/>
          </a:xfrm>
          <a:prstGeom prst="rect">
            <a:avLst/>
          </a:prstGeom>
        </p:spPr>
      </p:pic>
      <p:sp>
        <p:nvSpPr>
          <p:cNvPr id="9" name="Rectangle 8">
            <a:extLst>
              <a:ext uri="{FF2B5EF4-FFF2-40B4-BE49-F238E27FC236}">
                <a16:creationId xmlns:a16="http://schemas.microsoft.com/office/drawing/2014/main" id="{D4D4A4BA-6EFC-4C44-8E1F-E8D24FD047D4}"/>
              </a:ext>
            </a:extLst>
          </p:cNvPr>
          <p:cNvSpPr/>
          <p:nvPr/>
        </p:nvSpPr>
        <p:spPr>
          <a:xfrm>
            <a:off x="3581586" y="349446"/>
            <a:ext cx="2524671" cy="400110"/>
          </a:xfrm>
          <a:prstGeom prst="rect">
            <a:avLst/>
          </a:prstGeom>
        </p:spPr>
        <p:txBody>
          <a:bodyPr wrap="square">
            <a:spAutoFit/>
          </a:bodyPr>
          <a:lstStyle/>
          <a:p>
            <a:r>
              <a:rPr lang="en-US" sz="2000" dirty="0"/>
              <a:t>Harmonic dial plots</a:t>
            </a:r>
          </a:p>
        </p:txBody>
      </p:sp>
      <p:sp>
        <p:nvSpPr>
          <p:cNvPr id="10" name="Rectangle 9">
            <a:extLst>
              <a:ext uri="{FF2B5EF4-FFF2-40B4-BE49-F238E27FC236}">
                <a16:creationId xmlns:a16="http://schemas.microsoft.com/office/drawing/2014/main" id="{98C85E65-F12C-4504-B97C-EF3C32864955}"/>
              </a:ext>
            </a:extLst>
          </p:cNvPr>
          <p:cNvSpPr/>
          <p:nvPr/>
        </p:nvSpPr>
        <p:spPr>
          <a:xfrm>
            <a:off x="8918498" y="1692245"/>
            <a:ext cx="3122813" cy="378565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a:t>Observed DCP peak after 18LST over land and ~06LST over ocean.</a:t>
            </a:r>
          </a:p>
          <a:p>
            <a:pPr marL="342900" indent="-342900">
              <a:spcAft>
                <a:spcPts val="1200"/>
              </a:spcAft>
              <a:buFont typeface="Arial" panose="020B0604020202020204" pitchFamily="34" charset="0"/>
              <a:buChar char="•"/>
            </a:pPr>
            <a:r>
              <a:rPr lang="en-US" sz="2000" dirty="0"/>
              <a:t>CMIP6 models are 3~4 </a:t>
            </a:r>
            <a:r>
              <a:rPr lang="en-US" sz="2000" dirty="0" err="1"/>
              <a:t>hr</a:t>
            </a:r>
            <a:r>
              <a:rPr lang="en-US" sz="2000" dirty="0"/>
              <a:t> earlier over land and 1~2 </a:t>
            </a:r>
            <a:r>
              <a:rPr lang="en-US" sz="2000" dirty="0" err="1"/>
              <a:t>hr</a:t>
            </a:r>
            <a:r>
              <a:rPr lang="en-US" sz="2000" dirty="0"/>
              <a:t> earlier over ocean.</a:t>
            </a:r>
          </a:p>
          <a:p>
            <a:pPr marL="342900" indent="-342900">
              <a:spcAft>
                <a:spcPts val="1200"/>
              </a:spcAft>
              <a:buFont typeface="Arial" panose="020B0604020202020204" pitchFamily="34" charset="0"/>
              <a:buChar char="•"/>
            </a:pPr>
            <a:r>
              <a:rPr lang="en-US" sz="2000" dirty="0"/>
              <a:t>Improvements from CMIP5 to CMIP6 models.</a:t>
            </a:r>
          </a:p>
        </p:txBody>
      </p:sp>
      <p:sp>
        <p:nvSpPr>
          <p:cNvPr id="11" name="TextBox 10">
            <a:extLst>
              <a:ext uri="{FF2B5EF4-FFF2-40B4-BE49-F238E27FC236}">
                <a16:creationId xmlns:a16="http://schemas.microsoft.com/office/drawing/2014/main" id="{47D2917F-7AFA-48F0-B049-494E22D321CA}"/>
              </a:ext>
            </a:extLst>
          </p:cNvPr>
          <p:cNvSpPr txBox="1"/>
          <p:nvPr/>
        </p:nvSpPr>
        <p:spPr>
          <a:xfrm>
            <a:off x="9039438" y="5948166"/>
            <a:ext cx="3108608" cy="369332"/>
          </a:xfrm>
          <a:prstGeom prst="rect">
            <a:avLst/>
          </a:prstGeom>
          <a:noFill/>
        </p:spPr>
        <p:txBody>
          <a:bodyPr wrap="none" rtlCol="0">
            <a:spAutoFit/>
          </a:bodyPr>
          <a:lstStyle/>
          <a:p>
            <a:r>
              <a:rPr lang="en-US" dirty="0"/>
              <a:t>Tang et al., 2020 (submitted)</a:t>
            </a:r>
          </a:p>
        </p:txBody>
      </p:sp>
    </p:spTree>
    <p:extLst>
      <p:ext uri="{BB962C8B-B14F-4D97-AF65-F5344CB8AC3E}">
        <p14:creationId xmlns:p14="http://schemas.microsoft.com/office/powerpoint/2010/main" val="131890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E7D41FF4-145D-45ED-9130-01A380181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09" y="0"/>
            <a:ext cx="2743200" cy="117601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796E7A20-C710-4CB8-B4F7-A557211BB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408" y="0"/>
            <a:ext cx="2743200" cy="1176016"/>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EFC339FF-9FF9-4AB6-905E-50759291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408" y="1097280"/>
            <a:ext cx="2743200" cy="117601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674AD24-4F34-456D-A416-A100A5013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09" y="1097280"/>
            <a:ext cx="2743200" cy="1176015"/>
          </a:xfrm>
          <a:prstGeom prst="rect">
            <a:avLst/>
          </a:prstGeom>
        </p:spPr>
      </p:pic>
      <p:pic>
        <p:nvPicPr>
          <p:cNvPr id="8" name="Picture 7" descr="A close up of a map&#10;&#10;Description automatically generated">
            <a:extLst>
              <a:ext uri="{FF2B5EF4-FFF2-40B4-BE49-F238E27FC236}">
                <a16:creationId xmlns:a16="http://schemas.microsoft.com/office/drawing/2014/main" id="{F417873F-7743-4083-B8C4-3148BD154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09" y="2194560"/>
            <a:ext cx="2743200" cy="1176015"/>
          </a:xfrm>
          <a:prstGeom prst="rect">
            <a:avLst/>
          </a:prstGeom>
        </p:spPr>
      </p:pic>
      <p:pic>
        <p:nvPicPr>
          <p:cNvPr id="9" name="Picture 8">
            <a:extLst>
              <a:ext uri="{FF2B5EF4-FFF2-40B4-BE49-F238E27FC236}">
                <a16:creationId xmlns:a16="http://schemas.microsoft.com/office/drawing/2014/main" id="{96677664-083B-4E86-B167-5EC40D974F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408" y="2194560"/>
            <a:ext cx="2743200" cy="117601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E01194AD-E5D0-47CE-981D-4F380D255A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209" y="3291840"/>
            <a:ext cx="2743200" cy="117601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61C99BB-962F-44FB-8A23-775DA81F24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8408" y="3291840"/>
            <a:ext cx="2743200" cy="1176016"/>
          </a:xfrm>
          <a:prstGeom prst="rect">
            <a:avLst/>
          </a:prstGeom>
        </p:spPr>
      </p:pic>
      <p:pic>
        <p:nvPicPr>
          <p:cNvPr id="12" name="Picture 11" descr="A picture containing text, map&#10;&#10;Description automatically generated">
            <a:extLst>
              <a:ext uri="{FF2B5EF4-FFF2-40B4-BE49-F238E27FC236}">
                <a16:creationId xmlns:a16="http://schemas.microsoft.com/office/drawing/2014/main" id="{E9041A95-1556-47F9-817C-92F7806686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209" y="4389120"/>
            <a:ext cx="2743200" cy="1176015"/>
          </a:xfrm>
          <a:prstGeom prst="rect">
            <a:avLst/>
          </a:prstGeom>
        </p:spPr>
      </p:pic>
      <p:pic>
        <p:nvPicPr>
          <p:cNvPr id="13" name="Picture 12" descr="A close up of a map&#10;&#10;Description automatically generated">
            <a:extLst>
              <a:ext uri="{FF2B5EF4-FFF2-40B4-BE49-F238E27FC236}">
                <a16:creationId xmlns:a16="http://schemas.microsoft.com/office/drawing/2014/main" id="{1DE28C6B-053C-40F6-888A-4E77A15EAF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8408" y="4389120"/>
            <a:ext cx="2743200" cy="1176016"/>
          </a:xfrm>
          <a:prstGeom prst="rect">
            <a:avLst/>
          </a:prstGeom>
        </p:spPr>
      </p:pic>
      <p:pic>
        <p:nvPicPr>
          <p:cNvPr id="14" name="Picture 13">
            <a:extLst>
              <a:ext uri="{FF2B5EF4-FFF2-40B4-BE49-F238E27FC236}">
                <a16:creationId xmlns:a16="http://schemas.microsoft.com/office/drawing/2014/main" id="{3257F74D-2D58-4B47-AB7D-FFAA89F84E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8408" y="5486400"/>
            <a:ext cx="2743200" cy="1176016"/>
          </a:xfrm>
          <a:prstGeom prst="rect">
            <a:avLst/>
          </a:prstGeom>
        </p:spPr>
      </p:pic>
      <p:pic>
        <p:nvPicPr>
          <p:cNvPr id="15" name="Picture 14" descr="A close up of a logo&#10;&#10;Description automatically generated">
            <a:extLst>
              <a:ext uri="{FF2B5EF4-FFF2-40B4-BE49-F238E27FC236}">
                <a16:creationId xmlns:a16="http://schemas.microsoft.com/office/drawing/2014/main" id="{76C72A90-01A9-4949-B24F-38795AB100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209" y="5486400"/>
            <a:ext cx="2743200" cy="1176015"/>
          </a:xfrm>
          <a:prstGeom prst="rect">
            <a:avLst/>
          </a:prstGeom>
        </p:spPr>
      </p:pic>
      <p:grpSp>
        <p:nvGrpSpPr>
          <p:cNvPr id="16" name="Group 15">
            <a:extLst>
              <a:ext uri="{FF2B5EF4-FFF2-40B4-BE49-F238E27FC236}">
                <a16:creationId xmlns:a16="http://schemas.microsoft.com/office/drawing/2014/main" id="{740B260D-A72E-4F83-BAD7-A285DA008C04}"/>
              </a:ext>
            </a:extLst>
          </p:cNvPr>
          <p:cNvGrpSpPr/>
          <p:nvPr/>
        </p:nvGrpSpPr>
        <p:grpSpPr>
          <a:xfrm>
            <a:off x="5629251" y="817589"/>
            <a:ext cx="1503959" cy="1516154"/>
            <a:chOff x="10029748" y="419467"/>
            <a:chExt cx="1503959" cy="1516154"/>
          </a:xfrm>
        </p:grpSpPr>
        <p:pic>
          <p:nvPicPr>
            <p:cNvPr id="17" name="Picture 16">
              <a:extLst>
                <a:ext uri="{FF2B5EF4-FFF2-40B4-BE49-F238E27FC236}">
                  <a16:creationId xmlns:a16="http://schemas.microsoft.com/office/drawing/2014/main" id="{593B5B75-D3DE-4C65-9E39-3EF127124539}"/>
                </a:ext>
              </a:extLst>
            </p:cNvPr>
            <p:cNvPicPr>
              <a:picLocks noChangeAspect="1"/>
            </p:cNvPicPr>
            <p:nvPr/>
          </p:nvPicPr>
          <p:blipFill rotWithShape="1">
            <a:blip r:embed="rId14"/>
            <a:srcRect l="29320" t="11012" r="29088" b="17513"/>
            <a:stretch/>
          </p:blipFill>
          <p:spPr>
            <a:xfrm rot="13500000" flipH="1">
              <a:off x="10362642" y="724826"/>
              <a:ext cx="917607" cy="914400"/>
            </a:xfrm>
            <a:prstGeom prst="rect">
              <a:avLst/>
            </a:prstGeom>
          </p:spPr>
        </p:pic>
        <p:grpSp>
          <p:nvGrpSpPr>
            <p:cNvPr id="18" name="Group 17">
              <a:extLst>
                <a:ext uri="{FF2B5EF4-FFF2-40B4-BE49-F238E27FC236}">
                  <a16:creationId xmlns:a16="http://schemas.microsoft.com/office/drawing/2014/main" id="{67B4D35B-1B92-4CC5-8230-0DACCFBB98B3}"/>
                </a:ext>
              </a:extLst>
            </p:cNvPr>
            <p:cNvGrpSpPr/>
            <p:nvPr/>
          </p:nvGrpSpPr>
          <p:grpSpPr>
            <a:xfrm>
              <a:off x="10029748" y="419467"/>
              <a:ext cx="1503959" cy="1516154"/>
              <a:chOff x="9952720" y="-9825"/>
              <a:chExt cx="2271554" cy="2260661"/>
            </a:xfrm>
          </p:grpSpPr>
          <p:sp>
            <p:nvSpPr>
              <p:cNvPr id="19" name="TextBox 18">
                <a:extLst>
                  <a:ext uri="{FF2B5EF4-FFF2-40B4-BE49-F238E27FC236}">
                    <a16:creationId xmlns:a16="http://schemas.microsoft.com/office/drawing/2014/main" id="{4B04F82E-8AF4-481F-8E57-A0C0098BBCA5}"/>
                  </a:ext>
                </a:extLst>
              </p:cNvPr>
              <p:cNvSpPr txBox="1"/>
              <p:nvPr/>
            </p:nvSpPr>
            <p:spPr>
              <a:xfrm>
                <a:off x="10875502" y="1768981"/>
                <a:ext cx="574296" cy="481855"/>
              </a:xfrm>
              <a:prstGeom prst="rect">
                <a:avLst/>
              </a:prstGeom>
              <a:noFill/>
            </p:spPr>
            <p:txBody>
              <a:bodyPr wrap="none" rtlCol="0">
                <a:spAutoFit/>
              </a:bodyPr>
              <a:lstStyle/>
              <a:p>
                <a:r>
                  <a:rPr lang="en-US" sz="1500" dirty="0"/>
                  <a:t>12</a:t>
                </a:r>
              </a:p>
            </p:txBody>
          </p:sp>
          <p:sp>
            <p:nvSpPr>
              <p:cNvPr id="20" name="TextBox 19">
                <a:extLst>
                  <a:ext uri="{FF2B5EF4-FFF2-40B4-BE49-F238E27FC236}">
                    <a16:creationId xmlns:a16="http://schemas.microsoft.com/office/drawing/2014/main" id="{1E4A0637-93EC-4A0F-9D19-D2BF01296AE6}"/>
                  </a:ext>
                </a:extLst>
              </p:cNvPr>
              <p:cNvSpPr txBox="1"/>
              <p:nvPr/>
            </p:nvSpPr>
            <p:spPr>
              <a:xfrm>
                <a:off x="11797666" y="885209"/>
                <a:ext cx="426608" cy="481855"/>
              </a:xfrm>
              <a:prstGeom prst="rect">
                <a:avLst/>
              </a:prstGeom>
              <a:noFill/>
            </p:spPr>
            <p:txBody>
              <a:bodyPr wrap="none" rtlCol="0">
                <a:spAutoFit/>
              </a:bodyPr>
              <a:lstStyle/>
              <a:p>
                <a:r>
                  <a:rPr lang="en-US" sz="1500" dirty="0"/>
                  <a:t>6</a:t>
                </a:r>
              </a:p>
            </p:txBody>
          </p:sp>
          <p:sp>
            <p:nvSpPr>
              <p:cNvPr id="21" name="TextBox 20">
                <a:extLst>
                  <a:ext uri="{FF2B5EF4-FFF2-40B4-BE49-F238E27FC236}">
                    <a16:creationId xmlns:a16="http://schemas.microsoft.com/office/drawing/2014/main" id="{325F389D-035B-4E3A-A47D-6C2DDBEEE893}"/>
                  </a:ext>
                </a:extLst>
              </p:cNvPr>
              <p:cNvSpPr txBox="1"/>
              <p:nvPr/>
            </p:nvSpPr>
            <p:spPr>
              <a:xfrm>
                <a:off x="10745971" y="-9825"/>
                <a:ext cx="833359" cy="481855"/>
              </a:xfrm>
              <a:prstGeom prst="rect">
                <a:avLst/>
              </a:prstGeom>
              <a:noFill/>
            </p:spPr>
            <p:txBody>
              <a:bodyPr wrap="none" rtlCol="0">
                <a:spAutoFit/>
              </a:bodyPr>
              <a:lstStyle/>
              <a:p>
                <a:r>
                  <a:rPr lang="en-US" sz="1500" dirty="0"/>
                  <a:t>0/24</a:t>
                </a:r>
              </a:p>
            </p:txBody>
          </p:sp>
          <p:sp>
            <p:nvSpPr>
              <p:cNvPr id="22" name="TextBox 21">
                <a:extLst>
                  <a:ext uri="{FF2B5EF4-FFF2-40B4-BE49-F238E27FC236}">
                    <a16:creationId xmlns:a16="http://schemas.microsoft.com/office/drawing/2014/main" id="{72D64275-4765-443B-B8FF-D263C267DAEB}"/>
                  </a:ext>
                </a:extLst>
              </p:cNvPr>
              <p:cNvSpPr txBox="1"/>
              <p:nvPr/>
            </p:nvSpPr>
            <p:spPr>
              <a:xfrm>
                <a:off x="9952720" y="885209"/>
                <a:ext cx="574296" cy="481855"/>
              </a:xfrm>
              <a:prstGeom prst="rect">
                <a:avLst/>
              </a:prstGeom>
              <a:noFill/>
            </p:spPr>
            <p:txBody>
              <a:bodyPr wrap="none" rtlCol="0">
                <a:spAutoFit/>
              </a:bodyPr>
              <a:lstStyle/>
              <a:p>
                <a:r>
                  <a:rPr lang="en-US" sz="1500" dirty="0"/>
                  <a:t>18</a:t>
                </a:r>
              </a:p>
            </p:txBody>
          </p:sp>
        </p:grpSp>
      </p:grpSp>
      <p:sp>
        <p:nvSpPr>
          <p:cNvPr id="23" name="Rectangle 22">
            <a:extLst>
              <a:ext uri="{FF2B5EF4-FFF2-40B4-BE49-F238E27FC236}">
                <a16:creationId xmlns:a16="http://schemas.microsoft.com/office/drawing/2014/main" id="{0AC03138-B51E-47C1-A5EE-EC54D275E63B}"/>
              </a:ext>
            </a:extLst>
          </p:cNvPr>
          <p:cNvSpPr/>
          <p:nvPr/>
        </p:nvSpPr>
        <p:spPr>
          <a:xfrm>
            <a:off x="1208257" y="6462361"/>
            <a:ext cx="1339736" cy="400110"/>
          </a:xfrm>
          <a:prstGeom prst="rect">
            <a:avLst/>
          </a:prstGeom>
        </p:spPr>
        <p:txBody>
          <a:bodyPr wrap="square">
            <a:spAutoFit/>
          </a:bodyPr>
          <a:lstStyle/>
          <a:p>
            <a:r>
              <a:rPr lang="en-US" sz="2000" dirty="0"/>
              <a:t>CMIP5</a:t>
            </a:r>
          </a:p>
        </p:txBody>
      </p:sp>
      <p:sp>
        <p:nvSpPr>
          <p:cNvPr id="24" name="Rectangle 23">
            <a:extLst>
              <a:ext uri="{FF2B5EF4-FFF2-40B4-BE49-F238E27FC236}">
                <a16:creationId xmlns:a16="http://schemas.microsoft.com/office/drawing/2014/main" id="{718D10E1-84E9-4B15-906F-02966E496189}"/>
              </a:ext>
            </a:extLst>
          </p:cNvPr>
          <p:cNvSpPr/>
          <p:nvPr/>
        </p:nvSpPr>
        <p:spPr>
          <a:xfrm>
            <a:off x="3857277" y="6462360"/>
            <a:ext cx="1339736" cy="400110"/>
          </a:xfrm>
          <a:prstGeom prst="rect">
            <a:avLst/>
          </a:prstGeom>
        </p:spPr>
        <p:txBody>
          <a:bodyPr wrap="square">
            <a:spAutoFit/>
          </a:bodyPr>
          <a:lstStyle/>
          <a:p>
            <a:r>
              <a:rPr lang="en-US" sz="2000" dirty="0"/>
              <a:t>CMIP6</a:t>
            </a:r>
          </a:p>
        </p:txBody>
      </p:sp>
      <p:pic>
        <p:nvPicPr>
          <p:cNvPr id="25" name="Picture 24">
            <a:extLst>
              <a:ext uri="{FF2B5EF4-FFF2-40B4-BE49-F238E27FC236}">
                <a16:creationId xmlns:a16="http://schemas.microsoft.com/office/drawing/2014/main" id="{E0226A2A-7D01-4901-9F44-C51C630337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049" y="3695960"/>
            <a:ext cx="2967651" cy="2967651"/>
          </a:xfrm>
          <a:prstGeom prst="rect">
            <a:avLst/>
          </a:prstGeom>
        </p:spPr>
      </p:pic>
      <p:pic>
        <p:nvPicPr>
          <p:cNvPr id="26" name="Picture 25">
            <a:extLst>
              <a:ext uri="{FF2B5EF4-FFF2-40B4-BE49-F238E27FC236}">
                <a16:creationId xmlns:a16="http://schemas.microsoft.com/office/drawing/2014/main" id="{CEDD8736-C2FB-4092-973E-ED932F61F8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7049" y="688334"/>
            <a:ext cx="2967651" cy="2967651"/>
          </a:xfrm>
          <a:prstGeom prst="rect">
            <a:avLst/>
          </a:prstGeom>
        </p:spPr>
      </p:pic>
      <p:pic>
        <p:nvPicPr>
          <p:cNvPr id="27" name="Picture 26">
            <a:extLst>
              <a:ext uri="{FF2B5EF4-FFF2-40B4-BE49-F238E27FC236}">
                <a16:creationId xmlns:a16="http://schemas.microsoft.com/office/drawing/2014/main" id="{4DA854E8-6AF6-4F8B-A79F-B4EABDBE2BAD}"/>
              </a:ext>
            </a:extLst>
          </p:cNvPr>
          <p:cNvPicPr>
            <a:picLocks noChangeAspect="1"/>
          </p:cNvPicPr>
          <p:nvPr/>
        </p:nvPicPr>
        <p:blipFill rotWithShape="1">
          <a:blip r:embed="rId17"/>
          <a:srcRect l="66115" t="16421" r="5185" b="20000"/>
          <a:stretch/>
        </p:blipFill>
        <p:spPr>
          <a:xfrm>
            <a:off x="5588901" y="3637537"/>
            <a:ext cx="1780855" cy="2958877"/>
          </a:xfrm>
          <a:prstGeom prst="rect">
            <a:avLst/>
          </a:prstGeom>
        </p:spPr>
      </p:pic>
      <p:sp>
        <p:nvSpPr>
          <p:cNvPr id="28" name="Rectangle 27">
            <a:extLst>
              <a:ext uri="{FF2B5EF4-FFF2-40B4-BE49-F238E27FC236}">
                <a16:creationId xmlns:a16="http://schemas.microsoft.com/office/drawing/2014/main" id="{2E4B38E2-4B57-428A-8D7C-DE484AB3AEC3}"/>
              </a:ext>
            </a:extLst>
          </p:cNvPr>
          <p:cNvSpPr/>
          <p:nvPr/>
        </p:nvSpPr>
        <p:spPr bwMode="auto">
          <a:xfrm>
            <a:off x="195208" y="2226449"/>
            <a:ext cx="5513479" cy="101995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06" charset="-52"/>
            </a:endParaRPr>
          </a:p>
        </p:txBody>
      </p:sp>
      <p:sp>
        <p:nvSpPr>
          <p:cNvPr id="29" name="Rectangle 28">
            <a:extLst>
              <a:ext uri="{FF2B5EF4-FFF2-40B4-BE49-F238E27FC236}">
                <a16:creationId xmlns:a16="http://schemas.microsoft.com/office/drawing/2014/main" id="{709DA202-45E6-4DC0-A926-2DD2C50CF094}"/>
              </a:ext>
            </a:extLst>
          </p:cNvPr>
          <p:cNvSpPr/>
          <p:nvPr/>
        </p:nvSpPr>
        <p:spPr bwMode="auto">
          <a:xfrm>
            <a:off x="168128" y="4421009"/>
            <a:ext cx="5513479" cy="101995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06" charset="-52"/>
            </a:endParaRPr>
          </a:p>
        </p:txBody>
      </p:sp>
      <p:cxnSp>
        <p:nvCxnSpPr>
          <p:cNvPr id="31" name="Straight Arrow Connector 30">
            <a:extLst>
              <a:ext uri="{FF2B5EF4-FFF2-40B4-BE49-F238E27FC236}">
                <a16:creationId xmlns:a16="http://schemas.microsoft.com/office/drawing/2014/main" id="{1BF3166F-AC2E-47D8-AAEE-AB4C086503C7}"/>
              </a:ext>
            </a:extLst>
          </p:cNvPr>
          <p:cNvCxnSpPr>
            <a:cxnSpLocks/>
          </p:cNvCxnSpPr>
          <p:nvPr/>
        </p:nvCxnSpPr>
        <p:spPr bwMode="auto">
          <a:xfrm flipH="1" flipV="1">
            <a:off x="8414535" y="2517169"/>
            <a:ext cx="336065" cy="16788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EBEB3F4C-7EA7-4ED8-9866-21A277A3E163}"/>
              </a:ext>
            </a:extLst>
          </p:cNvPr>
          <p:cNvCxnSpPr>
            <a:cxnSpLocks/>
          </p:cNvCxnSpPr>
          <p:nvPr/>
        </p:nvCxnSpPr>
        <p:spPr bwMode="auto">
          <a:xfrm flipH="1" flipV="1">
            <a:off x="8075488" y="2813389"/>
            <a:ext cx="770561" cy="46383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6B323458-656E-4FC5-8F9E-924A59084632}"/>
              </a:ext>
            </a:extLst>
          </p:cNvPr>
          <p:cNvCxnSpPr>
            <a:cxnSpLocks/>
          </p:cNvCxnSpPr>
          <p:nvPr/>
        </p:nvCxnSpPr>
        <p:spPr bwMode="auto">
          <a:xfrm flipH="1">
            <a:off x="9347050" y="4643920"/>
            <a:ext cx="246580" cy="25624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2" name="TextBox 31">
            <a:extLst>
              <a:ext uri="{FF2B5EF4-FFF2-40B4-BE49-F238E27FC236}">
                <a16:creationId xmlns:a16="http://schemas.microsoft.com/office/drawing/2014/main" id="{DC06229E-86AE-4634-BB05-58F646BA5942}"/>
              </a:ext>
            </a:extLst>
          </p:cNvPr>
          <p:cNvSpPr txBox="1"/>
          <p:nvPr/>
        </p:nvSpPr>
        <p:spPr>
          <a:xfrm>
            <a:off x="9741329" y="6015777"/>
            <a:ext cx="2450671" cy="307777"/>
          </a:xfrm>
          <a:prstGeom prst="rect">
            <a:avLst/>
          </a:prstGeom>
          <a:noFill/>
        </p:spPr>
        <p:txBody>
          <a:bodyPr wrap="none" rtlCol="0">
            <a:spAutoFit/>
          </a:bodyPr>
          <a:lstStyle/>
          <a:p>
            <a:r>
              <a:rPr lang="en-US" sz="1400" dirty="0"/>
              <a:t>Tang et al., 2020 (submitted)</a:t>
            </a:r>
          </a:p>
        </p:txBody>
      </p:sp>
    </p:spTree>
    <p:extLst>
      <p:ext uri="{BB962C8B-B14F-4D97-AF65-F5344CB8AC3E}">
        <p14:creationId xmlns:p14="http://schemas.microsoft.com/office/powerpoint/2010/main" val="214856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260A72CC-3994-4956-8940-E45BBC698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93" y="1041159"/>
            <a:ext cx="2743200" cy="1525734"/>
          </a:xfrm>
          <a:prstGeom prst="rect">
            <a:avLst/>
          </a:prstGeom>
        </p:spPr>
      </p:pic>
      <p:pic>
        <p:nvPicPr>
          <p:cNvPr id="10" name="Picture 9">
            <a:extLst>
              <a:ext uri="{FF2B5EF4-FFF2-40B4-BE49-F238E27FC236}">
                <a16:creationId xmlns:a16="http://schemas.microsoft.com/office/drawing/2014/main" id="{B01FB671-BA50-42C4-BF6D-D03908A9A401}"/>
              </a:ext>
            </a:extLst>
          </p:cNvPr>
          <p:cNvPicPr>
            <a:picLocks noChangeAspect="1"/>
          </p:cNvPicPr>
          <p:nvPr/>
        </p:nvPicPr>
        <p:blipFill rotWithShape="1">
          <a:blip r:embed="rId4"/>
          <a:srcRect l="63934" t="7946" r="10290" b="61378"/>
          <a:stretch/>
        </p:blipFill>
        <p:spPr>
          <a:xfrm>
            <a:off x="9110255" y="605019"/>
            <a:ext cx="1756910" cy="1568117"/>
          </a:xfrm>
          <a:prstGeom prst="rect">
            <a:avLst/>
          </a:prstGeom>
        </p:spPr>
      </p:pic>
      <p:pic>
        <p:nvPicPr>
          <p:cNvPr id="3" name="Picture 2" descr="A close up of a map&#10;&#10;Description automatically generated">
            <a:extLst>
              <a:ext uri="{FF2B5EF4-FFF2-40B4-BE49-F238E27FC236}">
                <a16:creationId xmlns:a16="http://schemas.microsoft.com/office/drawing/2014/main" id="{1704AC3E-D8BF-4EC8-9493-4E3AABB02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479" y="1056425"/>
            <a:ext cx="2743200" cy="1525734"/>
          </a:xfrm>
          <a:prstGeom prst="rect">
            <a:avLst/>
          </a:prstGeom>
        </p:spPr>
      </p:pic>
      <p:pic>
        <p:nvPicPr>
          <p:cNvPr id="7" name="Picture 6" descr="A close up of a map&#10;&#10;Description automatically generated">
            <a:extLst>
              <a:ext uri="{FF2B5EF4-FFF2-40B4-BE49-F238E27FC236}">
                <a16:creationId xmlns:a16="http://schemas.microsoft.com/office/drawing/2014/main" id="{A04BDFCD-CE5A-4478-A01F-E7970B031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136" y="1055051"/>
            <a:ext cx="2743200" cy="1525734"/>
          </a:xfrm>
          <a:prstGeom prst="rect">
            <a:avLst/>
          </a:prstGeom>
        </p:spPr>
      </p:pic>
      <p:pic>
        <p:nvPicPr>
          <p:cNvPr id="14" name="Picture 13" descr="A close up of a map&#10;&#10;Description automatically generated">
            <a:extLst>
              <a:ext uri="{FF2B5EF4-FFF2-40B4-BE49-F238E27FC236}">
                <a16:creationId xmlns:a16="http://schemas.microsoft.com/office/drawing/2014/main" id="{27AC4891-8703-4F72-95A3-D42E4A3C9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5" y="2689528"/>
            <a:ext cx="2743200" cy="1525734"/>
          </a:xfrm>
          <a:prstGeom prst="rect">
            <a:avLst/>
          </a:prstGeom>
        </p:spPr>
      </p:pic>
      <p:pic>
        <p:nvPicPr>
          <p:cNvPr id="18" name="Picture 17" descr="A close up of a map&#10;&#10;Description automatically generated">
            <a:extLst>
              <a:ext uri="{FF2B5EF4-FFF2-40B4-BE49-F238E27FC236}">
                <a16:creationId xmlns:a16="http://schemas.microsoft.com/office/drawing/2014/main" id="{4EA32035-B3C3-493D-BF96-610669274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5613" y="5202610"/>
            <a:ext cx="2743200" cy="1525734"/>
          </a:xfrm>
          <a:prstGeom prst="rect">
            <a:avLst/>
          </a:prstGeom>
        </p:spPr>
      </p:pic>
      <p:pic>
        <p:nvPicPr>
          <p:cNvPr id="22" name="Picture 21" descr="A close up of a map&#10;&#10;Description automatically generated">
            <a:extLst>
              <a:ext uri="{FF2B5EF4-FFF2-40B4-BE49-F238E27FC236}">
                <a16:creationId xmlns:a16="http://schemas.microsoft.com/office/drawing/2014/main" id="{0A4CDB03-B413-429C-8DBC-3964DA393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4333" y="5181733"/>
            <a:ext cx="2743200" cy="1525734"/>
          </a:xfrm>
          <a:prstGeom prst="rect">
            <a:avLst/>
          </a:prstGeom>
        </p:spPr>
      </p:pic>
      <p:pic>
        <p:nvPicPr>
          <p:cNvPr id="38" name="Picture 37" descr="A close up of a map&#10;&#10;Description automatically generated">
            <a:extLst>
              <a:ext uri="{FF2B5EF4-FFF2-40B4-BE49-F238E27FC236}">
                <a16:creationId xmlns:a16="http://schemas.microsoft.com/office/drawing/2014/main" id="{906816FF-8600-452C-A563-95C637C98B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333285"/>
            <a:ext cx="2743200" cy="1525734"/>
          </a:xfrm>
          <a:prstGeom prst="rect">
            <a:avLst/>
          </a:prstGeom>
        </p:spPr>
      </p:pic>
      <p:pic>
        <p:nvPicPr>
          <p:cNvPr id="40" name="Picture 39" descr="A close up of a map&#10;&#10;Description automatically generated">
            <a:extLst>
              <a:ext uri="{FF2B5EF4-FFF2-40B4-BE49-F238E27FC236}">
                <a16:creationId xmlns:a16="http://schemas.microsoft.com/office/drawing/2014/main" id="{1C21AED9-B6E5-4D77-B422-E4A79C9FE2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3053" y="5181733"/>
            <a:ext cx="2743200" cy="1525734"/>
          </a:xfrm>
          <a:prstGeom prst="rect">
            <a:avLst/>
          </a:prstGeom>
        </p:spPr>
      </p:pic>
      <p:pic>
        <p:nvPicPr>
          <p:cNvPr id="42" name="Picture 41" descr="A close up of a map&#10;&#10;Description automatically generated">
            <a:extLst>
              <a:ext uri="{FF2B5EF4-FFF2-40B4-BE49-F238E27FC236}">
                <a16:creationId xmlns:a16="http://schemas.microsoft.com/office/drawing/2014/main" id="{BFC69553-CBF0-4B15-8273-2B75138BA3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67608" y="2147460"/>
            <a:ext cx="2743200" cy="1525734"/>
          </a:xfrm>
          <a:prstGeom prst="rect">
            <a:avLst/>
          </a:prstGeom>
        </p:spPr>
      </p:pic>
      <p:pic>
        <p:nvPicPr>
          <p:cNvPr id="44" name="Picture 43" descr="A close up of a map&#10;&#10;Description automatically generated">
            <a:extLst>
              <a:ext uri="{FF2B5EF4-FFF2-40B4-BE49-F238E27FC236}">
                <a16:creationId xmlns:a16="http://schemas.microsoft.com/office/drawing/2014/main" id="{3CB64ADC-C4D9-48F1-9940-78541DDED6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3712" y="3687873"/>
            <a:ext cx="2743200" cy="1525734"/>
          </a:xfrm>
          <a:prstGeom prst="rect">
            <a:avLst/>
          </a:prstGeom>
        </p:spPr>
      </p:pic>
      <p:grpSp>
        <p:nvGrpSpPr>
          <p:cNvPr id="48" name="Group 47">
            <a:extLst>
              <a:ext uri="{FF2B5EF4-FFF2-40B4-BE49-F238E27FC236}">
                <a16:creationId xmlns:a16="http://schemas.microsoft.com/office/drawing/2014/main" id="{AE836BA6-E76E-4ABE-8A70-4E113724B745}"/>
              </a:ext>
            </a:extLst>
          </p:cNvPr>
          <p:cNvGrpSpPr/>
          <p:nvPr/>
        </p:nvGrpSpPr>
        <p:grpSpPr>
          <a:xfrm>
            <a:off x="2357690" y="2602253"/>
            <a:ext cx="6400800" cy="2743200"/>
            <a:chOff x="2444848" y="2273480"/>
            <a:chExt cx="6400800" cy="2743200"/>
          </a:xfrm>
        </p:grpSpPr>
        <p:pic>
          <p:nvPicPr>
            <p:cNvPr id="26" name="Picture 25">
              <a:extLst>
                <a:ext uri="{FF2B5EF4-FFF2-40B4-BE49-F238E27FC236}">
                  <a16:creationId xmlns:a16="http://schemas.microsoft.com/office/drawing/2014/main" id="{DEF27B9D-6FCC-46B3-9840-6E18517EE396}"/>
                </a:ext>
              </a:extLst>
            </p:cNvPr>
            <p:cNvPicPr>
              <a:picLocks noChangeAspect="1"/>
            </p:cNvPicPr>
            <p:nvPr/>
          </p:nvPicPr>
          <p:blipFill>
            <a:blip r:embed="rId14"/>
            <a:stretch>
              <a:fillRect/>
            </a:stretch>
          </p:blipFill>
          <p:spPr>
            <a:xfrm>
              <a:off x="2444848" y="2273480"/>
              <a:ext cx="6400800" cy="2743200"/>
            </a:xfrm>
            <a:prstGeom prst="rect">
              <a:avLst/>
            </a:prstGeom>
          </p:spPr>
        </p:pic>
        <p:cxnSp>
          <p:nvCxnSpPr>
            <p:cNvPr id="27" name="Straight Connector 26">
              <a:extLst>
                <a:ext uri="{FF2B5EF4-FFF2-40B4-BE49-F238E27FC236}">
                  <a16:creationId xmlns:a16="http://schemas.microsoft.com/office/drawing/2014/main" id="{DE3E2CBB-06A2-4B65-AC25-48CD0A20EDAD}"/>
                </a:ext>
              </a:extLst>
            </p:cNvPr>
            <p:cNvCxnSpPr>
              <a:cxnSpLocks/>
            </p:cNvCxnSpPr>
            <p:nvPr/>
          </p:nvCxnSpPr>
          <p:spPr>
            <a:xfrm flipV="1">
              <a:off x="4872074" y="2311020"/>
              <a:ext cx="0" cy="911563"/>
            </a:xfrm>
            <a:prstGeom prst="line">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4C564C-0C64-4D14-8556-5AEBCA8F468B}"/>
                </a:ext>
              </a:extLst>
            </p:cNvPr>
            <p:cNvCxnSpPr>
              <a:cxnSpLocks/>
            </p:cNvCxnSpPr>
            <p:nvPr/>
          </p:nvCxnSpPr>
          <p:spPr>
            <a:xfrm flipH="1" flipV="1">
              <a:off x="3339150" y="2311020"/>
              <a:ext cx="1020180" cy="1013474"/>
            </a:xfrm>
            <a:prstGeom prst="line">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3AB0F7-A828-4362-9B3D-6046EEA6AB20}"/>
                </a:ext>
              </a:extLst>
            </p:cNvPr>
            <p:cNvCxnSpPr>
              <a:cxnSpLocks/>
            </p:cNvCxnSpPr>
            <p:nvPr/>
          </p:nvCxnSpPr>
          <p:spPr>
            <a:xfrm flipV="1">
              <a:off x="6884211" y="2273480"/>
              <a:ext cx="0" cy="774118"/>
            </a:xfrm>
            <a:prstGeom prst="line">
              <a:avLst/>
            </a:prstGeom>
            <a:ln w="19050">
              <a:solidFill>
                <a:srgbClr val="00FA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92349D-E4F8-4004-AA01-14095D718A5E}"/>
                </a:ext>
              </a:extLst>
            </p:cNvPr>
            <p:cNvCxnSpPr>
              <a:cxnSpLocks/>
            </p:cNvCxnSpPr>
            <p:nvPr/>
          </p:nvCxnSpPr>
          <p:spPr>
            <a:xfrm flipV="1">
              <a:off x="7847550" y="2509693"/>
              <a:ext cx="786212" cy="491815"/>
            </a:xfrm>
            <a:prstGeom prst="line">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09F7BB-C1AB-417A-BD32-ED6A46F10BCF}"/>
                </a:ext>
              </a:extLst>
            </p:cNvPr>
            <p:cNvCxnSpPr>
              <a:cxnSpLocks/>
            </p:cNvCxnSpPr>
            <p:nvPr/>
          </p:nvCxnSpPr>
          <p:spPr>
            <a:xfrm>
              <a:off x="7396956" y="3621532"/>
              <a:ext cx="1236806" cy="7704"/>
            </a:xfrm>
            <a:prstGeom prst="line">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EA081C-82ED-4368-8B9C-E01B3CF7B3CB}"/>
                </a:ext>
              </a:extLst>
            </p:cNvPr>
            <p:cNvCxnSpPr>
              <a:cxnSpLocks/>
            </p:cNvCxnSpPr>
            <p:nvPr/>
          </p:nvCxnSpPr>
          <p:spPr>
            <a:xfrm>
              <a:off x="7375206" y="4021450"/>
              <a:ext cx="892494" cy="878563"/>
            </a:xfrm>
            <a:prstGeom prst="line">
              <a:avLst/>
            </a:prstGeom>
            <a:ln w="19050">
              <a:solidFill>
                <a:srgbClr val="00FA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CF1A1B-3B8A-4BFE-A4E1-2D060785B8BB}"/>
                </a:ext>
              </a:extLst>
            </p:cNvPr>
            <p:cNvCxnSpPr>
              <a:cxnSpLocks/>
            </p:cNvCxnSpPr>
            <p:nvPr/>
          </p:nvCxnSpPr>
          <p:spPr>
            <a:xfrm>
              <a:off x="6378383" y="4037058"/>
              <a:ext cx="0" cy="735914"/>
            </a:xfrm>
            <a:prstGeom prst="line">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872E33-75EB-4CF5-B782-00CB3D0582B7}"/>
                </a:ext>
              </a:extLst>
            </p:cNvPr>
            <p:cNvCxnSpPr>
              <a:cxnSpLocks/>
            </p:cNvCxnSpPr>
            <p:nvPr/>
          </p:nvCxnSpPr>
          <p:spPr>
            <a:xfrm flipH="1">
              <a:off x="4007366" y="3585847"/>
              <a:ext cx="1563056" cy="1187125"/>
            </a:xfrm>
            <a:prstGeom prst="line">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012C00-A77D-4F48-9266-9BE9715A5CE0}"/>
                </a:ext>
              </a:extLst>
            </p:cNvPr>
            <p:cNvCxnSpPr>
              <a:cxnSpLocks/>
            </p:cNvCxnSpPr>
            <p:nvPr/>
          </p:nvCxnSpPr>
          <p:spPr>
            <a:xfrm flipH="1">
              <a:off x="2638880" y="3846318"/>
              <a:ext cx="997947" cy="485803"/>
            </a:xfrm>
            <a:prstGeom prst="line">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F57BFD-EB01-4725-90E7-E30E5F4470A2}"/>
                </a:ext>
              </a:extLst>
            </p:cNvPr>
            <p:cNvCxnSpPr>
              <a:cxnSpLocks/>
            </p:cNvCxnSpPr>
            <p:nvPr/>
          </p:nvCxnSpPr>
          <p:spPr>
            <a:xfrm flipH="1" flipV="1">
              <a:off x="2638880" y="3180586"/>
              <a:ext cx="700270" cy="259450"/>
            </a:xfrm>
            <a:prstGeom prst="line">
              <a:avLst/>
            </a:prstGeom>
            <a:ln w="19050">
              <a:solidFill>
                <a:srgbClr val="00FA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Title 1">
            <a:extLst>
              <a:ext uri="{FF2B5EF4-FFF2-40B4-BE49-F238E27FC236}">
                <a16:creationId xmlns:a16="http://schemas.microsoft.com/office/drawing/2014/main" id="{02CA59C9-850C-49E9-AF7F-2AC6C78F5359}"/>
              </a:ext>
            </a:extLst>
          </p:cNvPr>
          <p:cNvSpPr>
            <a:spLocks noGrp="1"/>
          </p:cNvSpPr>
          <p:nvPr>
            <p:ph type="title"/>
          </p:nvPr>
        </p:nvSpPr>
        <p:spPr>
          <a:xfrm>
            <a:off x="609600" y="0"/>
            <a:ext cx="10972800" cy="1143000"/>
          </a:xfrm>
        </p:spPr>
        <p:txBody>
          <a:bodyPr/>
          <a:lstStyle/>
          <a:p>
            <a:r>
              <a:rPr lang="en-US" dirty="0"/>
              <a:t>DCP at Selected Locations</a:t>
            </a:r>
          </a:p>
        </p:txBody>
      </p:sp>
      <p:sp>
        <p:nvSpPr>
          <p:cNvPr id="39" name="TextBox 38">
            <a:extLst>
              <a:ext uri="{FF2B5EF4-FFF2-40B4-BE49-F238E27FC236}">
                <a16:creationId xmlns:a16="http://schemas.microsoft.com/office/drawing/2014/main" id="{1AFA2F9B-D117-4926-9DA6-8491F934D525}"/>
              </a:ext>
            </a:extLst>
          </p:cNvPr>
          <p:cNvSpPr txBox="1"/>
          <p:nvPr/>
        </p:nvSpPr>
        <p:spPr>
          <a:xfrm>
            <a:off x="9794839" y="6000368"/>
            <a:ext cx="2450671" cy="307777"/>
          </a:xfrm>
          <a:prstGeom prst="rect">
            <a:avLst/>
          </a:prstGeom>
          <a:noFill/>
        </p:spPr>
        <p:txBody>
          <a:bodyPr wrap="none" rtlCol="0">
            <a:spAutoFit/>
          </a:bodyPr>
          <a:lstStyle/>
          <a:p>
            <a:r>
              <a:rPr lang="en-US" sz="1400" dirty="0"/>
              <a:t>Tang et al., 2020 (submitted)</a:t>
            </a:r>
          </a:p>
        </p:txBody>
      </p:sp>
    </p:spTree>
    <p:extLst>
      <p:ext uri="{BB962C8B-B14F-4D97-AF65-F5344CB8AC3E}">
        <p14:creationId xmlns:p14="http://schemas.microsoft.com/office/powerpoint/2010/main" val="2269976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BD65-DF50-4FA3-B2BD-D0F1FC44594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4E46500-C409-4DDE-BB3C-1EBBAE81BBD3}"/>
              </a:ext>
            </a:extLst>
          </p:cNvPr>
          <p:cNvSpPr>
            <a:spLocks noGrp="1"/>
          </p:cNvSpPr>
          <p:nvPr>
            <p:ph idx="1"/>
          </p:nvPr>
        </p:nvSpPr>
        <p:spPr>
          <a:xfrm>
            <a:off x="712341" y="1321512"/>
            <a:ext cx="10972800" cy="4565579"/>
          </a:xfrm>
        </p:spPr>
        <p:txBody>
          <a:bodyPr/>
          <a:lstStyle/>
          <a:p>
            <a:r>
              <a:rPr lang="en-US" sz="2800" dirty="0"/>
              <a:t>CMIP6 models are still suffering from the problems of DCP</a:t>
            </a:r>
          </a:p>
          <a:p>
            <a:pPr lvl="1"/>
            <a:r>
              <a:rPr lang="en-US" sz="2000" dirty="0"/>
              <a:t>Early peak of precipitation</a:t>
            </a:r>
          </a:p>
          <a:p>
            <a:pPr lvl="1"/>
            <a:r>
              <a:rPr lang="en-US" sz="2000" dirty="0"/>
              <a:t>Missing nocturnal peak of precipitation</a:t>
            </a:r>
          </a:p>
          <a:p>
            <a:r>
              <a:rPr lang="en-US" sz="2800" dirty="0"/>
              <a:t>Great improvements have been made to CMIP6 models comparing to CMIP5, especially on afternoon precipitation over land.</a:t>
            </a:r>
          </a:p>
          <a:p>
            <a:pPr lvl="1"/>
            <a:r>
              <a:rPr lang="en-US" sz="2000" dirty="0"/>
              <a:t>More sophisticated convective triggering and closure</a:t>
            </a:r>
          </a:p>
          <a:p>
            <a:pPr lvl="1"/>
            <a:r>
              <a:rPr lang="en-US" sz="2000" dirty="0"/>
              <a:t>Better treatments of the interactions between convection and boundary layer processes </a:t>
            </a:r>
          </a:p>
          <a:p>
            <a:r>
              <a:rPr lang="en-US" sz="2800" dirty="0"/>
              <a:t>Agreement is seen among different satellite-based products and between satellite-, gauge- and radar-based measurements.</a:t>
            </a:r>
          </a:p>
        </p:txBody>
      </p:sp>
      <p:sp>
        <p:nvSpPr>
          <p:cNvPr id="4" name="TextBox 3">
            <a:extLst>
              <a:ext uri="{FF2B5EF4-FFF2-40B4-BE49-F238E27FC236}">
                <a16:creationId xmlns:a16="http://schemas.microsoft.com/office/drawing/2014/main" id="{888B265F-4B68-4BFF-AEAE-81A6CCE7C273}"/>
              </a:ext>
            </a:extLst>
          </p:cNvPr>
          <p:cNvSpPr txBox="1"/>
          <p:nvPr/>
        </p:nvSpPr>
        <p:spPr>
          <a:xfrm>
            <a:off x="9039438" y="5948166"/>
            <a:ext cx="3108608" cy="369332"/>
          </a:xfrm>
          <a:prstGeom prst="rect">
            <a:avLst/>
          </a:prstGeom>
          <a:noFill/>
        </p:spPr>
        <p:txBody>
          <a:bodyPr wrap="none" rtlCol="0">
            <a:spAutoFit/>
          </a:bodyPr>
          <a:lstStyle/>
          <a:p>
            <a:r>
              <a:rPr lang="en-US" dirty="0"/>
              <a:t>Tang et al., 2020 (submitted)</a:t>
            </a:r>
          </a:p>
        </p:txBody>
      </p:sp>
    </p:spTree>
    <p:extLst>
      <p:ext uri="{BB962C8B-B14F-4D97-AF65-F5344CB8AC3E}">
        <p14:creationId xmlns:p14="http://schemas.microsoft.com/office/powerpoint/2010/main" val="1851980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578C-4E82-4ACA-B4E0-57C5D4A2A427}"/>
              </a:ext>
            </a:extLst>
          </p:cNvPr>
          <p:cNvSpPr>
            <a:spLocks noGrp="1"/>
          </p:cNvSpPr>
          <p:nvPr>
            <p:ph type="title"/>
          </p:nvPr>
        </p:nvSpPr>
        <p:spPr/>
        <p:txBody>
          <a:bodyPr/>
          <a:lstStyle/>
          <a:p>
            <a:r>
              <a:rPr lang="en-US" dirty="0"/>
              <a:t>SCM/CRM/LES </a:t>
            </a:r>
            <a:r>
              <a:rPr lang="en-US" dirty="0" err="1"/>
              <a:t>Intercomparison</a:t>
            </a:r>
            <a:endParaRPr lang="en-US" dirty="0"/>
          </a:p>
        </p:txBody>
      </p:sp>
      <p:sp>
        <p:nvSpPr>
          <p:cNvPr id="4" name="Content Placeholder 2">
            <a:extLst>
              <a:ext uri="{FF2B5EF4-FFF2-40B4-BE49-F238E27FC236}">
                <a16:creationId xmlns:a16="http://schemas.microsoft.com/office/drawing/2014/main" id="{748B872A-9E97-4F65-9B8F-96199167AB28}"/>
              </a:ext>
            </a:extLst>
          </p:cNvPr>
          <p:cNvSpPr>
            <a:spLocks noGrp="1"/>
          </p:cNvSpPr>
          <p:nvPr>
            <p:ph idx="1"/>
          </p:nvPr>
        </p:nvSpPr>
        <p:spPr>
          <a:xfrm>
            <a:off x="1146424" y="1270820"/>
            <a:ext cx="10555841" cy="4924497"/>
          </a:xfrm>
        </p:spPr>
        <p:txBody>
          <a:bodyPr>
            <a:noAutofit/>
          </a:bodyPr>
          <a:lstStyle/>
          <a:p>
            <a:r>
              <a:rPr lang="en-US" sz="2400" dirty="0"/>
              <a:t>Experiments:</a:t>
            </a:r>
          </a:p>
          <a:p>
            <a:pPr lvl="1"/>
            <a:r>
              <a:rPr lang="en-US" sz="1800" b="1" dirty="0"/>
              <a:t>Long-term (2004-2015) at ARM SGP (central US) </a:t>
            </a:r>
          </a:p>
          <a:p>
            <a:pPr lvl="1"/>
            <a:r>
              <a:rPr lang="en-US" sz="1800" b="1" dirty="0"/>
              <a:t>Long-term (2014-2015) at ARM MAO (Manaus, Brazil)</a:t>
            </a:r>
          </a:p>
          <a:p>
            <a:pPr lvl="1"/>
            <a:r>
              <a:rPr lang="en-US" sz="1800" dirty="0"/>
              <a:t>A few case studies will be chosen from the IOPs below</a:t>
            </a:r>
          </a:p>
          <a:p>
            <a:pPr lvl="2">
              <a:spcBef>
                <a:spcPts val="0"/>
              </a:spcBef>
            </a:pPr>
            <a:r>
              <a:rPr lang="en-US" sz="1600" dirty="0"/>
              <a:t>(SGP) The Midlatitude Continental Convective Clouds Experiment (MC3E), 22 April – 6 June 2011.</a:t>
            </a:r>
          </a:p>
          <a:p>
            <a:pPr lvl="2">
              <a:spcBef>
                <a:spcPts val="0"/>
              </a:spcBef>
            </a:pPr>
            <a:r>
              <a:rPr lang="en-US" sz="1600" dirty="0"/>
              <a:t>(SGP) The Plains Elevated Convection at Night (PECAN), 1 June – 15 July 2015. </a:t>
            </a:r>
          </a:p>
          <a:p>
            <a:pPr lvl="2">
              <a:spcBef>
                <a:spcPts val="0"/>
              </a:spcBef>
            </a:pPr>
            <a:r>
              <a:rPr lang="en-US" sz="1600" dirty="0"/>
              <a:t>(MAO) The Green Ocean Amazon (</a:t>
            </a:r>
            <a:r>
              <a:rPr lang="en-US" sz="1600" dirty="0" err="1"/>
              <a:t>GOAmazon</a:t>
            </a:r>
            <a:r>
              <a:rPr lang="en-US" sz="1600" dirty="0"/>
              <a:t>)</a:t>
            </a:r>
          </a:p>
          <a:p>
            <a:pPr lvl="3">
              <a:spcBef>
                <a:spcPts val="0"/>
              </a:spcBef>
            </a:pPr>
            <a:r>
              <a:rPr lang="en-US" sz="1400" dirty="0"/>
              <a:t>IOP1: 15 February – 26 March 2014</a:t>
            </a:r>
          </a:p>
          <a:p>
            <a:pPr lvl="3">
              <a:spcBef>
                <a:spcPts val="0"/>
              </a:spcBef>
            </a:pPr>
            <a:r>
              <a:rPr lang="en-US" sz="1400" dirty="0"/>
              <a:t>IOP2: 1 September – 10 October 2014</a:t>
            </a:r>
            <a:endParaRPr lang="en-US" dirty="0"/>
          </a:p>
          <a:p>
            <a:r>
              <a:rPr lang="en-US" sz="2400" dirty="0"/>
              <a:t>Model setups</a:t>
            </a:r>
          </a:p>
          <a:p>
            <a:pPr lvl="1">
              <a:spcBef>
                <a:spcPts val="0"/>
              </a:spcBef>
            </a:pPr>
            <a:r>
              <a:rPr lang="en-US" sz="1800" dirty="0"/>
              <a:t>Prescribed large-scale forcing from VARANAL</a:t>
            </a:r>
          </a:p>
          <a:p>
            <a:pPr lvl="1">
              <a:spcBef>
                <a:spcPts val="0"/>
              </a:spcBef>
            </a:pPr>
            <a:r>
              <a:rPr lang="en-US" sz="1800" dirty="0"/>
              <a:t>No relaxation</a:t>
            </a:r>
          </a:p>
          <a:p>
            <a:pPr lvl="1">
              <a:spcBef>
                <a:spcPts val="0"/>
              </a:spcBef>
            </a:pPr>
            <a:r>
              <a:rPr lang="en-US" sz="1800" dirty="0"/>
              <a:t>Short-term hindcast run</a:t>
            </a:r>
          </a:p>
          <a:p>
            <a:pPr lvl="1">
              <a:spcBef>
                <a:spcPts val="0"/>
              </a:spcBef>
            </a:pPr>
            <a:r>
              <a:rPr lang="en-US" sz="1800" dirty="0"/>
              <a:t>Prescribed surface fluxes</a:t>
            </a:r>
          </a:p>
          <a:p>
            <a:pPr lvl="1">
              <a:spcBef>
                <a:spcPts val="0"/>
              </a:spcBef>
            </a:pPr>
            <a:r>
              <a:rPr lang="en-US" sz="1800" dirty="0"/>
              <a:t>Optional sensitivity study in individual models</a:t>
            </a:r>
          </a:p>
        </p:txBody>
      </p:sp>
      <p:grpSp>
        <p:nvGrpSpPr>
          <p:cNvPr id="18" name="Group 17">
            <a:extLst>
              <a:ext uri="{FF2B5EF4-FFF2-40B4-BE49-F238E27FC236}">
                <a16:creationId xmlns:a16="http://schemas.microsoft.com/office/drawing/2014/main" id="{AE4B6EA0-6B8F-458B-892F-0354F7E2CD7E}"/>
              </a:ext>
            </a:extLst>
          </p:cNvPr>
          <p:cNvGrpSpPr/>
          <p:nvPr/>
        </p:nvGrpSpPr>
        <p:grpSpPr>
          <a:xfrm>
            <a:off x="8712485" y="3952981"/>
            <a:ext cx="3216503" cy="2158180"/>
            <a:chOff x="9647434" y="4906928"/>
            <a:chExt cx="2778359" cy="1764936"/>
          </a:xfrm>
        </p:grpSpPr>
        <p:sp>
          <p:nvSpPr>
            <p:cNvPr id="19" name="Rectangle 18">
              <a:extLst>
                <a:ext uri="{FF2B5EF4-FFF2-40B4-BE49-F238E27FC236}">
                  <a16:creationId xmlns:a16="http://schemas.microsoft.com/office/drawing/2014/main" id="{F2D4ED7A-96D8-4857-9316-AE5EF019D01B}"/>
                </a:ext>
              </a:extLst>
            </p:cNvPr>
            <p:cNvSpPr/>
            <p:nvPr/>
          </p:nvSpPr>
          <p:spPr bwMode="auto">
            <a:xfrm>
              <a:off x="9647434" y="4906928"/>
              <a:ext cx="2778359" cy="17649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grpSp>
          <p:nvGrpSpPr>
            <p:cNvPr id="20" name="Group 19">
              <a:extLst>
                <a:ext uri="{FF2B5EF4-FFF2-40B4-BE49-F238E27FC236}">
                  <a16:creationId xmlns:a16="http://schemas.microsoft.com/office/drawing/2014/main" id="{D81C2201-E835-4894-A86F-5AF7440186E5}"/>
                </a:ext>
              </a:extLst>
            </p:cNvPr>
            <p:cNvGrpSpPr/>
            <p:nvPr/>
          </p:nvGrpSpPr>
          <p:grpSpPr>
            <a:xfrm>
              <a:off x="9810767" y="5079776"/>
              <a:ext cx="2615026" cy="1370145"/>
              <a:chOff x="2649470" y="3488775"/>
              <a:chExt cx="5046730" cy="2683426"/>
            </a:xfrm>
          </p:grpSpPr>
          <p:grpSp>
            <p:nvGrpSpPr>
              <p:cNvPr id="21" name="Group 20">
                <a:extLst>
                  <a:ext uri="{FF2B5EF4-FFF2-40B4-BE49-F238E27FC236}">
                    <a16:creationId xmlns:a16="http://schemas.microsoft.com/office/drawing/2014/main" id="{B175FF7C-4579-4012-B1BB-CE72969151F6}"/>
                  </a:ext>
                </a:extLst>
              </p:cNvPr>
              <p:cNvGrpSpPr/>
              <p:nvPr/>
            </p:nvGrpSpPr>
            <p:grpSpPr>
              <a:xfrm>
                <a:off x="2649470" y="3488775"/>
                <a:ext cx="1848619" cy="2554455"/>
                <a:chOff x="961408" y="1145859"/>
                <a:chExt cx="1848619" cy="2554455"/>
              </a:xfrm>
            </p:grpSpPr>
            <p:pic>
              <p:nvPicPr>
                <p:cNvPr id="31" name="Picture 5">
                  <a:extLst>
                    <a:ext uri="{FF2B5EF4-FFF2-40B4-BE49-F238E27FC236}">
                      <a16:creationId xmlns:a16="http://schemas.microsoft.com/office/drawing/2014/main" id="{2D65CD14-73A9-48CB-9962-2DB9042D57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00" r="29582"/>
                <a:stretch/>
              </p:blipFill>
              <p:spPr bwMode="auto">
                <a:xfrm>
                  <a:off x="961408" y="1145859"/>
                  <a:ext cx="1848619" cy="255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a:extLst>
                    <a:ext uri="{FF2B5EF4-FFF2-40B4-BE49-F238E27FC236}">
                      <a16:creationId xmlns:a16="http://schemas.microsoft.com/office/drawing/2014/main" id="{8F6AF7FC-F859-4FC8-AEFC-D5191723DE9F}"/>
                    </a:ext>
                  </a:extLst>
                </p:cNvPr>
                <p:cNvSpPr/>
                <p:nvPr/>
              </p:nvSpPr>
              <p:spPr>
                <a:xfrm>
                  <a:off x="2059419" y="2240907"/>
                  <a:ext cx="191560" cy="17120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grpSp>
          <p:cxnSp>
            <p:nvCxnSpPr>
              <p:cNvPr id="22" name="Straight Connector 21">
                <a:extLst>
                  <a:ext uri="{FF2B5EF4-FFF2-40B4-BE49-F238E27FC236}">
                    <a16:creationId xmlns:a16="http://schemas.microsoft.com/office/drawing/2014/main" id="{192FDB5C-C6F3-49D4-9A75-5689FB632628}"/>
                  </a:ext>
                </a:extLst>
              </p:cNvPr>
              <p:cNvCxnSpPr>
                <a:cxnSpLocks/>
              </p:cNvCxnSpPr>
              <p:nvPr/>
            </p:nvCxnSpPr>
            <p:spPr>
              <a:xfrm flipV="1">
                <a:off x="3939041" y="3695395"/>
                <a:ext cx="797136" cy="88842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E69795-0942-46E3-8AF0-8560291B1884}"/>
                  </a:ext>
                </a:extLst>
              </p:cNvPr>
              <p:cNvCxnSpPr>
                <a:cxnSpLocks/>
              </p:cNvCxnSpPr>
              <p:nvPr/>
            </p:nvCxnSpPr>
            <p:spPr>
              <a:xfrm>
                <a:off x="3921292" y="4755027"/>
                <a:ext cx="812321" cy="10170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72D58E5-57D1-4C51-8022-FFC31906A3A1}"/>
                  </a:ext>
                </a:extLst>
              </p:cNvPr>
              <p:cNvGrpSpPr/>
              <p:nvPr/>
            </p:nvGrpSpPr>
            <p:grpSpPr>
              <a:xfrm>
                <a:off x="4267200" y="3505200"/>
                <a:ext cx="3429000" cy="2667001"/>
                <a:chOff x="4191000" y="3206552"/>
                <a:chExt cx="4290060" cy="3375737"/>
              </a:xfrm>
            </p:grpSpPr>
            <p:pic>
              <p:nvPicPr>
                <p:cNvPr id="25" name="Picture 2">
                  <a:extLst>
                    <a:ext uri="{FF2B5EF4-FFF2-40B4-BE49-F238E27FC236}">
                      <a16:creationId xmlns:a16="http://schemas.microsoft.com/office/drawing/2014/main" id="{50EA83B6-AB58-4BB2-816B-D8D914D05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742" y="3447282"/>
                  <a:ext cx="3282479" cy="262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a:extLst>
                    <a:ext uri="{FF2B5EF4-FFF2-40B4-BE49-F238E27FC236}">
                      <a16:creationId xmlns:a16="http://schemas.microsoft.com/office/drawing/2014/main" id="{A9DBB76F-BE6E-4C48-B2BD-2EAA7F7E6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6552"/>
                  <a:ext cx="4290060" cy="337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a16="http://schemas.microsoft.com/office/drawing/2014/main" id="{DAC2934F-76E0-4B9D-B9DA-3E8C65652D02}"/>
                    </a:ext>
                  </a:extLst>
                </p:cNvPr>
                <p:cNvSpPr txBox="1"/>
                <p:nvPr/>
              </p:nvSpPr>
              <p:spPr>
                <a:xfrm>
                  <a:off x="5950741" y="4894421"/>
                  <a:ext cx="1884433" cy="566333"/>
                </a:xfrm>
                <a:prstGeom prst="rect">
                  <a:avLst/>
                </a:prstGeom>
                <a:noFill/>
              </p:spPr>
              <p:txBody>
                <a:bodyPr wrap="none" rtlCol="0">
                  <a:spAutoFit/>
                </a:bodyPr>
                <a:lstStyle/>
                <a:p>
                  <a:r>
                    <a:rPr lang="en-US" sz="500" dirty="0">
                      <a:solidFill>
                        <a:srgbClr val="FFFF00"/>
                      </a:solidFill>
                    </a:rPr>
                    <a:t>Ponta </a:t>
                  </a:r>
                  <a:r>
                    <a:rPr lang="en-US" sz="500" dirty="0" err="1">
                      <a:solidFill>
                        <a:srgbClr val="FFFF00"/>
                      </a:solidFill>
                    </a:rPr>
                    <a:t>Pelada</a:t>
                  </a:r>
                  <a:endParaRPr lang="en-US" sz="500" dirty="0">
                    <a:solidFill>
                      <a:srgbClr val="FFFF00"/>
                    </a:solidFill>
                  </a:endParaRPr>
                </a:p>
              </p:txBody>
            </p:sp>
            <p:sp>
              <p:nvSpPr>
                <p:cNvPr id="28" name="TextBox 27">
                  <a:extLst>
                    <a:ext uri="{FF2B5EF4-FFF2-40B4-BE49-F238E27FC236}">
                      <a16:creationId xmlns:a16="http://schemas.microsoft.com/office/drawing/2014/main" id="{B4AFC292-81BE-4D29-9ABB-DC630E3E59FE}"/>
                    </a:ext>
                  </a:extLst>
                </p:cNvPr>
                <p:cNvSpPr txBox="1"/>
                <p:nvPr/>
              </p:nvSpPr>
              <p:spPr>
                <a:xfrm>
                  <a:off x="6970348" y="3925618"/>
                  <a:ext cx="1176838" cy="566333"/>
                </a:xfrm>
                <a:prstGeom prst="rect">
                  <a:avLst/>
                </a:prstGeom>
                <a:noFill/>
              </p:spPr>
              <p:txBody>
                <a:bodyPr wrap="none" rtlCol="0">
                  <a:spAutoFit/>
                </a:bodyPr>
                <a:lstStyle/>
                <a:p>
                  <a:r>
                    <a:rPr lang="en-US" sz="500" dirty="0">
                      <a:solidFill>
                        <a:srgbClr val="FFFF00"/>
                      </a:solidFill>
                    </a:rPr>
                    <a:t>ATTO</a:t>
                  </a:r>
                </a:p>
              </p:txBody>
            </p:sp>
            <p:sp>
              <p:nvSpPr>
                <p:cNvPr id="29" name="TextBox 28">
                  <a:extLst>
                    <a:ext uri="{FF2B5EF4-FFF2-40B4-BE49-F238E27FC236}">
                      <a16:creationId xmlns:a16="http://schemas.microsoft.com/office/drawing/2014/main" id="{3B543956-0BEB-4E6F-812C-876E8ABF1AD5}"/>
                    </a:ext>
                  </a:extLst>
                </p:cNvPr>
                <p:cNvSpPr txBox="1"/>
                <p:nvPr/>
              </p:nvSpPr>
              <p:spPr>
                <a:xfrm>
                  <a:off x="5949387" y="4073992"/>
                  <a:ext cx="985309" cy="566333"/>
                </a:xfrm>
                <a:prstGeom prst="rect">
                  <a:avLst/>
                </a:prstGeom>
                <a:noFill/>
              </p:spPr>
              <p:txBody>
                <a:bodyPr wrap="none" rtlCol="0">
                  <a:spAutoFit/>
                </a:bodyPr>
                <a:lstStyle/>
                <a:p>
                  <a:r>
                    <a:rPr lang="en-US" sz="500" dirty="0">
                      <a:solidFill>
                        <a:srgbClr val="FFFF00"/>
                      </a:solidFill>
                    </a:rPr>
                    <a:t>ZF2</a:t>
                  </a:r>
                </a:p>
              </p:txBody>
            </p:sp>
            <p:sp>
              <p:nvSpPr>
                <p:cNvPr id="30" name="TextBox 29">
                  <a:extLst>
                    <a:ext uri="{FF2B5EF4-FFF2-40B4-BE49-F238E27FC236}">
                      <a16:creationId xmlns:a16="http://schemas.microsoft.com/office/drawing/2014/main" id="{D4D54D43-5FFD-455D-9820-286AE2A0C364}"/>
                    </a:ext>
                  </a:extLst>
                </p:cNvPr>
                <p:cNvSpPr txBox="1"/>
                <p:nvPr/>
              </p:nvSpPr>
              <p:spPr>
                <a:xfrm>
                  <a:off x="5409132" y="4702430"/>
                  <a:ext cx="1512016" cy="566333"/>
                </a:xfrm>
                <a:prstGeom prst="rect">
                  <a:avLst/>
                </a:prstGeom>
                <a:noFill/>
              </p:spPr>
              <p:txBody>
                <a:bodyPr wrap="none" rtlCol="0">
                  <a:spAutoFit/>
                </a:bodyPr>
                <a:lstStyle/>
                <a:p>
                  <a:r>
                    <a:rPr lang="en-US" sz="500" dirty="0">
                      <a:solidFill>
                        <a:srgbClr val="FFFF00"/>
                      </a:solidFill>
                    </a:rPr>
                    <a:t>ARM Site</a:t>
                  </a:r>
                </a:p>
              </p:txBody>
            </p:sp>
          </p:grpSp>
        </p:grpSp>
      </p:grpSp>
      <p:pic>
        <p:nvPicPr>
          <p:cNvPr id="33" name="Picture 32">
            <a:extLst>
              <a:ext uri="{FF2B5EF4-FFF2-40B4-BE49-F238E27FC236}">
                <a16:creationId xmlns:a16="http://schemas.microsoft.com/office/drawing/2014/main" id="{8694E275-6639-48A8-9C39-E2D126854517}"/>
              </a:ext>
            </a:extLst>
          </p:cNvPr>
          <p:cNvPicPr>
            <a:picLocks noChangeAspect="1"/>
          </p:cNvPicPr>
          <p:nvPr/>
        </p:nvPicPr>
        <p:blipFill rotWithShape="1">
          <a:blip r:embed="rId5"/>
          <a:srcRect l="24335" r="25798" b="6704"/>
          <a:stretch/>
        </p:blipFill>
        <p:spPr>
          <a:xfrm>
            <a:off x="8974952" y="1037438"/>
            <a:ext cx="1934880" cy="1781969"/>
          </a:xfrm>
          <a:prstGeom prst="rect">
            <a:avLst/>
          </a:prstGeom>
        </p:spPr>
      </p:pic>
      <p:sp>
        <p:nvSpPr>
          <p:cNvPr id="3" name="Rectangle 2">
            <a:extLst>
              <a:ext uri="{FF2B5EF4-FFF2-40B4-BE49-F238E27FC236}">
                <a16:creationId xmlns:a16="http://schemas.microsoft.com/office/drawing/2014/main" id="{0B8E98EC-2FDF-45AE-9F9E-0955DC0B188A}"/>
              </a:ext>
            </a:extLst>
          </p:cNvPr>
          <p:cNvSpPr/>
          <p:nvPr/>
        </p:nvSpPr>
        <p:spPr>
          <a:xfrm>
            <a:off x="9682342" y="3676295"/>
            <a:ext cx="1390124" cy="369332"/>
          </a:xfrm>
          <a:prstGeom prst="rect">
            <a:avLst/>
          </a:prstGeom>
        </p:spPr>
        <p:txBody>
          <a:bodyPr wrap="none">
            <a:spAutoFit/>
          </a:bodyPr>
          <a:lstStyle/>
          <a:p>
            <a:r>
              <a:rPr lang="en-US" dirty="0" err="1"/>
              <a:t>GOAmazon</a:t>
            </a:r>
            <a:endParaRPr lang="en-US" dirty="0"/>
          </a:p>
        </p:txBody>
      </p:sp>
      <p:sp>
        <p:nvSpPr>
          <p:cNvPr id="34" name="Rectangle 33">
            <a:extLst>
              <a:ext uri="{FF2B5EF4-FFF2-40B4-BE49-F238E27FC236}">
                <a16:creationId xmlns:a16="http://schemas.microsoft.com/office/drawing/2014/main" id="{B84C2BC5-C436-42CD-8241-681AEE75F1FC}"/>
              </a:ext>
            </a:extLst>
          </p:cNvPr>
          <p:cNvSpPr/>
          <p:nvPr/>
        </p:nvSpPr>
        <p:spPr>
          <a:xfrm>
            <a:off x="9664511" y="786484"/>
            <a:ext cx="671979" cy="369332"/>
          </a:xfrm>
          <a:prstGeom prst="rect">
            <a:avLst/>
          </a:prstGeom>
        </p:spPr>
        <p:txBody>
          <a:bodyPr wrap="none">
            <a:spAutoFit/>
          </a:bodyPr>
          <a:lstStyle/>
          <a:p>
            <a:r>
              <a:rPr lang="en-US" dirty="0"/>
              <a:t>SGP</a:t>
            </a:r>
          </a:p>
        </p:txBody>
      </p:sp>
    </p:spTree>
    <p:extLst>
      <p:ext uri="{BB962C8B-B14F-4D97-AF65-F5344CB8AC3E}">
        <p14:creationId xmlns:p14="http://schemas.microsoft.com/office/powerpoint/2010/main" val="220642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861E-BFD9-4B8B-BE39-65EF946B2E33}"/>
              </a:ext>
            </a:extLst>
          </p:cNvPr>
          <p:cNvSpPr>
            <a:spLocks noGrp="1"/>
          </p:cNvSpPr>
          <p:nvPr>
            <p:ph type="title"/>
          </p:nvPr>
        </p:nvSpPr>
        <p:spPr/>
        <p:txBody>
          <a:bodyPr/>
          <a:lstStyle/>
          <a:p>
            <a:r>
              <a:rPr lang="en-US" dirty="0"/>
              <a:t>The ARM Observatory Sites</a:t>
            </a:r>
          </a:p>
        </p:txBody>
      </p:sp>
      <p:pic>
        <p:nvPicPr>
          <p:cNvPr id="4" name="Content Placeholder 3">
            <a:extLst>
              <a:ext uri="{FF2B5EF4-FFF2-40B4-BE49-F238E27FC236}">
                <a16:creationId xmlns:a16="http://schemas.microsoft.com/office/drawing/2014/main" id="{C5C8B70E-EC38-438E-8D8F-35DA48B5FFB7}"/>
              </a:ext>
            </a:extLst>
          </p:cNvPr>
          <p:cNvPicPr>
            <a:picLocks noChangeAspect="1"/>
          </p:cNvPicPr>
          <p:nvPr/>
        </p:nvPicPr>
        <p:blipFill>
          <a:blip r:embed="rId2"/>
          <a:stretch>
            <a:fillRect/>
          </a:stretch>
        </p:blipFill>
        <p:spPr bwMode="auto">
          <a:xfrm>
            <a:off x="4548503" y="1454227"/>
            <a:ext cx="7514966" cy="52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07CE8B4E-DBED-4DAA-BD78-7C4FAA080833}"/>
              </a:ext>
            </a:extLst>
          </p:cNvPr>
          <p:cNvGrpSpPr/>
          <p:nvPr/>
        </p:nvGrpSpPr>
        <p:grpSpPr>
          <a:xfrm>
            <a:off x="277632" y="1721482"/>
            <a:ext cx="4270871" cy="3939540"/>
            <a:chOff x="277632" y="1721482"/>
            <a:chExt cx="4270871" cy="3939540"/>
          </a:xfrm>
        </p:grpSpPr>
        <p:pic>
          <p:nvPicPr>
            <p:cNvPr id="5" name="Picture 4">
              <a:extLst>
                <a:ext uri="{FF2B5EF4-FFF2-40B4-BE49-F238E27FC236}">
                  <a16:creationId xmlns:a16="http://schemas.microsoft.com/office/drawing/2014/main" id="{828E5A63-0D4D-4140-8629-B1858B0CCA62}"/>
                </a:ext>
              </a:extLst>
            </p:cNvPr>
            <p:cNvPicPr>
              <a:picLocks noChangeAspect="1"/>
            </p:cNvPicPr>
            <p:nvPr/>
          </p:nvPicPr>
          <p:blipFill rotWithShape="1">
            <a:blip r:embed="rId3"/>
            <a:srcRect t="49999" b="1"/>
            <a:stretch/>
          </p:blipFill>
          <p:spPr>
            <a:xfrm>
              <a:off x="2616497" y="5210153"/>
              <a:ext cx="1130358" cy="374669"/>
            </a:xfrm>
            <a:prstGeom prst="rect">
              <a:avLst/>
            </a:prstGeom>
          </p:spPr>
        </p:pic>
        <p:sp>
          <p:nvSpPr>
            <p:cNvPr id="6" name="Rectangle 5">
              <a:extLst>
                <a:ext uri="{FF2B5EF4-FFF2-40B4-BE49-F238E27FC236}">
                  <a16:creationId xmlns:a16="http://schemas.microsoft.com/office/drawing/2014/main" id="{F40DE94E-A5F7-483B-8105-9AAF03A598D3}"/>
                </a:ext>
              </a:extLst>
            </p:cNvPr>
            <p:cNvSpPr/>
            <p:nvPr/>
          </p:nvSpPr>
          <p:spPr>
            <a:xfrm>
              <a:off x="277632" y="1721482"/>
              <a:ext cx="4270871" cy="393954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t>ARM fixed sites: </a:t>
              </a:r>
            </a:p>
            <a:p>
              <a:pPr marL="742950" lvl="1" indent="-285750">
                <a:spcAft>
                  <a:spcPts val="1200"/>
                </a:spcAft>
                <a:buFont typeface="Arial" panose="020B0604020202020204" pitchFamily="34" charset="0"/>
                <a:buChar char="•"/>
              </a:pPr>
              <a:r>
                <a:rPr lang="en-US" sz="2000" dirty="0"/>
                <a:t>the Southern Great Plains (SGP): 1992 – current</a:t>
              </a:r>
            </a:p>
            <a:p>
              <a:pPr marL="742950" lvl="1" indent="-285750">
                <a:spcAft>
                  <a:spcPts val="1200"/>
                </a:spcAft>
                <a:buFont typeface="Arial" panose="020B0604020202020204" pitchFamily="34" charset="0"/>
                <a:buChar char="•"/>
              </a:pPr>
              <a:r>
                <a:rPr lang="en-US" sz="2000" dirty="0"/>
                <a:t>The North Slope of Alaska (NSA): 1997 – current</a:t>
              </a:r>
            </a:p>
            <a:p>
              <a:pPr marL="742950" lvl="1" indent="-285750">
                <a:spcAft>
                  <a:spcPts val="1200"/>
                </a:spcAft>
                <a:buFont typeface="Arial" panose="020B0604020202020204" pitchFamily="34" charset="0"/>
                <a:buChar char="•"/>
              </a:pPr>
              <a:r>
                <a:rPr lang="en-US" sz="2000" dirty="0"/>
                <a:t>The Eastern North Atlantic (ENA): 2013 – current</a:t>
              </a:r>
            </a:p>
            <a:p>
              <a:pPr marL="742950" lvl="1" indent="-285750">
                <a:spcAft>
                  <a:spcPts val="1200"/>
                </a:spcAft>
                <a:buFont typeface="Arial" panose="020B0604020202020204" pitchFamily="34" charset="0"/>
                <a:buChar char="•"/>
              </a:pPr>
              <a:r>
                <a:rPr lang="en-US" sz="2000" dirty="0"/>
                <a:t>The Tropical Western Pacific (TWP): 1996 - 2014</a:t>
              </a:r>
            </a:p>
            <a:p>
              <a:pPr marL="342900" indent="-342900">
                <a:spcAft>
                  <a:spcPts val="1200"/>
                </a:spcAft>
                <a:buFont typeface="Arial" panose="020B0604020202020204" pitchFamily="34" charset="0"/>
                <a:buChar char="•"/>
              </a:pPr>
              <a:r>
                <a:rPr lang="en-US" sz="2000" dirty="0"/>
                <a:t>ARM mobile sites</a:t>
              </a:r>
            </a:p>
          </p:txBody>
        </p:sp>
        <p:pic>
          <p:nvPicPr>
            <p:cNvPr id="7" name="Picture 6">
              <a:extLst>
                <a:ext uri="{FF2B5EF4-FFF2-40B4-BE49-F238E27FC236}">
                  <a16:creationId xmlns:a16="http://schemas.microsoft.com/office/drawing/2014/main" id="{25C46F5B-303E-4953-8624-0025051A2E3C}"/>
                </a:ext>
              </a:extLst>
            </p:cNvPr>
            <p:cNvPicPr>
              <a:picLocks noChangeAspect="1"/>
            </p:cNvPicPr>
            <p:nvPr/>
          </p:nvPicPr>
          <p:blipFill rotWithShape="1">
            <a:blip r:embed="rId3"/>
            <a:srcRect b="50000"/>
            <a:stretch/>
          </p:blipFill>
          <p:spPr>
            <a:xfrm>
              <a:off x="2700303" y="1721482"/>
              <a:ext cx="1130358" cy="374669"/>
            </a:xfrm>
            <a:prstGeom prst="rect">
              <a:avLst/>
            </a:prstGeom>
          </p:spPr>
        </p:pic>
      </p:grpSp>
    </p:spTree>
    <p:extLst>
      <p:ext uri="{BB962C8B-B14F-4D97-AF65-F5344CB8AC3E}">
        <p14:creationId xmlns:p14="http://schemas.microsoft.com/office/powerpoint/2010/main" val="2811867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7607-9E6F-4F47-A1F1-2412B51A73E5}"/>
              </a:ext>
            </a:extLst>
          </p:cNvPr>
          <p:cNvSpPr>
            <a:spLocks noGrp="1"/>
          </p:cNvSpPr>
          <p:nvPr>
            <p:ph type="title"/>
          </p:nvPr>
        </p:nvSpPr>
        <p:spPr/>
        <p:txBody>
          <a:bodyPr/>
          <a:lstStyle/>
          <a:p>
            <a:r>
              <a:rPr lang="en-US" dirty="0"/>
              <a:t>Participating models</a:t>
            </a:r>
          </a:p>
        </p:txBody>
      </p:sp>
      <p:graphicFrame>
        <p:nvGraphicFramePr>
          <p:cNvPr id="5" name="Content Placeholder 3">
            <a:extLst>
              <a:ext uri="{FF2B5EF4-FFF2-40B4-BE49-F238E27FC236}">
                <a16:creationId xmlns:a16="http://schemas.microsoft.com/office/drawing/2014/main" id="{9D0C1BB7-23BC-4BDD-B212-E34D445E7E0C}"/>
              </a:ext>
            </a:extLst>
          </p:cNvPr>
          <p:cNvGraphicFramePr>
            <a:graphicFrameLocks noGrp="1"/>
          </p:cNvGraphicFramePr>
          <p:nvPr>
            <p:ph idx="1"/>
            <p:extLst>
              <p:ext uri="{D42A27DB-BD31-4B8C-83A1-F6EECF244321}">
                <p14:modId xmlns:p14="http://schemas.microsoft.com/office/powerpoint/2010/main" val="4223052589"/>
              </p:ext>
            </p:extLst>
          </p:nvPr>
        </p:nvGraphicFramePr>
        <p:xfrm>
          <a:off x="979041" y="1287159"/>
          <a:ext cx="10493768" cy="5298147"/>
        </p:xfrm>
        <a:graphic>
          <a:graphicData uri="http://schemas.openxmlformats.org/drawingml/2006/table">
            <a:tbl>
              <a:tblPr firstRow="1" firstCol="1" bandRow="1">
                <a:tableStyleId>{74C1A8A3-306A-4EB7-A6B1-4F7E0EB9C5D6}</a:tableStyleId>
              </a:tblPr>
              <a:tblGrid>
                <a:gridCol w="1155659">
                  <a:extLst>
                    <a:ext uri="{9D8B030D-6E8A-4147-A177-3AD203B41FA5}">
                      <a16:colId xmlns:a16="http://schemas.microsoft.com/office/drawing/2014/main" val="2123159233"/>
                    </a:ext>
                  </a:extLst>
                </a:gridCol>
                <a:gridCol w="2647486">
                  <a:extLst>
                    <a:ext uri="{9D8B030D-6E8A-4147-A177-3AD203B41FA5}">
                      <a16:colId xmlns:a16="http://schemas.microsoft.com/office/drawing/2014/main" val="3879319045"/>
                    </a:ext>
                  </a:extLst>
                </a:gridCol>
                <a:gridCol w="1155782">
                  <a:extLst>
                    <a:ext uri="{9D8B030D-6E8A-4147-A177-3AD203B41FA5}">
                      <a16:colId xmlns:a16="http://schemas.microsoft.com/office/drawing/2014/main" val="4176228308"/>
                    </a:ext>
                  </a:extLst>
                </a:gridCol>
                <a:gridCol w="958687">
                  <a:extLst>
                    <a:ext uri="{9D8B030D-6E8A-4147-A177-3AD203B41FA5}">
                      <a16:colId xmlns:a16="http://schemas.microsoft.com/office/drawing/2014/main" val="4236906366"/>
                    </a:ext>
                  </a:extLst>
                </a:gridCol>
                <a:gridCol w="1067109">
                  <a:extLst>
                    <a:ext uri="{9D8B030D-6E8A-4147-A177-3AD203B41FA5}">
                      <a16:colId xmlns:a16="http://schemas.microsoft.com/office/drawing/2014/main" val="1959853315"/>
                    </a:ext>
                  </a:extLst>
                </a:gridCol>
                <a:gridCol w="1190459">
                  <a:extLst>
                    <a:ext uri="{9D8B030D-6E8A-4147-A177-3AD203B41FA5}">
                      <a16:colId xmlns:a16="http://schemas.microsoft.com/office/drawing/2014/main" val="3427376890"/>
                    </a:ext>
                  </a:extLst>
                </a:gridCol>
                <a:gridCol w="1085108">
                  <a:extLst>
                    <a:ext uri="{9D8B030D-6E8A-4147-A177-3AD203B41FA5}">
                      <a16:colId xmlns:a16="http://schemas.microsoft.com/office/drawing/2014/main" val="2718164109"/>
                    </a:ext>
                  </a:extLst>
                </a:gridCol>
                <a:gridCol w="1233478">
                  <a:extLst>
                    <a:ext uri="{9D8B030D-6E8A-4147-A177-3AD203B41FA5}">
                      <a16:colId xmlns:a16="http://schemas.microsoft.com/office/drawing/2014/main" val="2900230696"/>
                    </a:ext>
                  </a:extLst>
                </a:gridCol>
              </a:tblGrid>
              <a:tr h="424931">
                <a:tc>
                  <a:txBody>
                    <a:bodyPr/>
                    <a:lstStyle/>
                    <a:p>
                      <a:pPr marL="0" marR="0" algn="ctr">
                        <a:lnSpc>
                          <a:spcPct val="107000"/>
                        </a:lnSpc>
                        <a:spcBef>
                          <a:spcPts val="0"/>
                        </a:spcBef>
                        <a:spcAft>
                          <a:spcPts val="0"/>
                        </a:spcAft>
                      </a:pPr>
                      <a:r>
                        <a:rPr lang="en-US" sz="1400">
                          <a:effectLst/>
                        </a:rPr>
                        <a:t>Model 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Full 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 of vertical levels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Timestep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turbulence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Stratiform clouds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Shallow convection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tc>
                  <a:txBody>
                    <a:bodyPr/>
                    <a:lstStyle/>
                    <a:p>
                      <a:pPr marL="0" marR="0" algn="ctr">
                        <a:lnSpc>
                          <a:spcPct val="107000"/>
                        </a:lnSpc>
                        <a:spcBef>
                          <a:spcPts val="0"/>
                        </a:spcBef>
                        <a:spcAft>
                          <a:spcPts val="0"/>
                        </a:spcAft>
                      </a:pPr>
                      <a:r>
                        <a:rPr lang="en-US" sz="1400">
                          <a:effectLst/>
                        </a:rPr>
                        <a:t>PI and/or reference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714" marR="52714" marT="0" marB="0"/>
                </a:tc>
                <a:extLst>
                  <a:ext uri="{0D108BD9-81ED-4DB2-BD59-A6C34878D82A}">
                    <a16:rowId xmlns:a16="http://schemas.microsoft.com/office/drawing/2014/main" val="855875781"/>
                  </a:ext>
                </a:extLst>
              </a:tr>
              <a:tr h="407556">
                <a:tc>
                  <a:txBody>
                    <a:bodyPr/>
                    <a:lstStyle/>
                    <a:p>
                      <a:pPr marL="0" marR="0" algn="ctr">
                        <a:lnSpc>
                          <a:spcPct val="107000"/>
                        </a:lnSpc>
                        <a:spcBef>
                          <a:spcPts val="0"/>
                        </a:spcBef>
                        <a:spcAft>
                          <a:spcPts val="0"/>
                        </a:spcAft>
                      </a:pPr>
                      <a:r>
                        <a:rPr lang="en-US" sz="1400" dirty="0">
                          <a:solidFill>
                            <a:schemeClr val="tx1"/>
                          </a:solidFill>
                          <a:effectLst/>
                        </a:rPr>
                        <a:t>E3SM</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Energy </a:t>
                      </a:r>
                      <a:r>
                        <a:rPr lang="en-US" sz="1200" dirty="0" err="1">
                          <a:effectLst/>
                        </a:rPr>
                        <a:t>Exascale</a:t>
                      </a:r>
                      <a:r>
                        <a:rPr lang="en-US" sz="1200" dirty="0">
                          <a:effectLst/>
                        </a:rPr>
                        <a:t> Earth System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30min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MG2, 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Golaz et al., 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711059600"/>
                  </a:ext>
                </a:extLst>
              </a:tr>
              <a:tr h="407556">
                <a:tc>
                  <a:txBody>
                    <a:bodyPr/>
                    <a:lstStyle/>
                    <a:p>
                      <a:pPr marL="0" marR="0" algn="ctr">
                        <a:lnSpc>
                          <a:spcPct val="107000"/>
                        </a:lnSpc>
                        <a:spcBef>
                          <a:spcPts val="0"/>
                        </a:spcBef>
                        <a:spcAft>
                          <a:spcPts val="0"/>
                        </a:spcAft>
                      </a:pPr>
                      <a:r>
                        <a:rPr lang="en-US" sz="1400" dirty="0">
                          <a:solidFill>
                            <a:schemeClr val="tx1"/>
                          </a:solidFill>
                          <a:effectLst/>
                        </a:rPr>
                        <a:t>SCAM5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Single Column Atmosphere Model Version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20min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err="1">
                          <a:effectLst/>
                        </a:rPr>
                        <a:t>diag_TKE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MG, Park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Park and Bretherton, 2009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Neale et al., 2012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2593331911"/>
                  </a:ext>
                </a:extLst>
              </a:tr>
              <a:tr h="545443">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SCAM6</a:t>
                      </a:r>
                    </a:p>
                  </a:txBody>
                  <a:tcPr marL="43870" marR="4387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dirty="0">
                          <a:effectLst/>
                        </a:rPr>
                        <a:t>Single Column Atmosphere Model</a:t>
                      </a:r>
                      <a:r>
                        <a:rPr lang="en-US" sz="1200" dirty="0">
                          <a:effectLst/>
                          <a:latin typeface="Calibri" panose="020F0502020204030204" pitchFamily="34" charset="0"/>
                          <a:cs typeface="Times New Roman" panose="02020603050405020304" pitchFamily="18" charset="0"/>
                        </a:rPr>
                        <a:t> Version 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32</a:t>
                      </a:r>
                    </a:p>
                  </a:txBody>
                  <a:tcPr marL="43870" marR="43870" marT="0" marB="0"/>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20min</a:t>
                      </a:r>
                    </a:p>
                  </a:txBody>
                  <a:tcPr marL="43870" marR="43870" marT="0" marB="0"/>
                </a:tc>
                <a:tc>
                  <a:txBody>
                    <a:bodyPr/>
                    <a:lstStyle/>
                    <a:p>
                      <a:pPr marL="0" marR="0" algn="ctr">
                        <a:lnSpc>
                          <a:spcPct val="107000"/>
                        </a:lnSpc>
                        <a:spcBef>
                          <a:spcPts val="0"/>
                        </a:spcBef>
                        <a:spcAft>
                          <a:spcPts val="0"/>
                        </a:spcAft>
                      </a:pPr>
                      <a:r>
                        <a:rPr lang="en-US" sz="1400" dirty="0">
                          <a:effectLst/>
                        </a:rPr>
                        <a:t>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MG2, 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CLUBB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Gettelman</a:t>
                      </a:r>
                      <a:r>
                        <a:rPr lang="en-US" sz="1200" dirty="0">
                          <a:effectLst/>
                          <a:latin typeface="Calibri" panose="020F0502020204030204" pitchFamily="34" charset="0"/>
                          <a:ea typeface="Calibri" panose="020F0502020204030204" pitchFamily="34" charset="0"/>
                          <a:cs typeface="Times New Roman" panose="02020603050405020304" pitchFamily="18" charset="0"/>
                        </a:rPr>
                        <a:t> et al., 2019</a:t>
                      </a:r>
                    </a:p>
                  </a:txBody>
                  <a:tcPr marL="43870" marR="43870" marT="0" marB="0"/>
                </a:tc>
                <a:extLst>
                  <a:ext uri="{0D108BD9-81ED-4DB2-BD59-A6C34878D82A}">
                    <a16:rowId xmlns:a16="http://schemas.microsoft.com/office/drawing/2014/main" val="1703501514"/>
                  </a:ext>
                </a:extLst>
              </a:tr>
              <a:tr h="545443">
                <a:tc>
                  <a:txBody>
                    <a:bodyPr/>
                    <a:lstStyle/>
                    <a:p>
                      <a:pPr marL="0" marR="0" algn="ctr">
                        <a:lnSpc>
                          <a:spcPct val="107000"/>
                        </a:lnSpc>
                        <a:spcBef>
                          <a:spcPts val="0"/>
                        </a:spcBef>
                        <a:spcAft>
                          <a:spcPts val="0"/>
                        </a:spcAft>
                      </a:pPr>
                      <a:r>
                        <a:rPr lang="en-US" sz="1400" dirty="0">
                          <a:solidFill>
                            <a:schemeClr val="tx1"/>
                          </a:solidFill>
                          <a:effectLst/>
                        </a:rPr>
                        <a:t>SAM0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Seoul National University Atmosphere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20min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err="1">
                          <a:effectLst/>
                        </a:rPr>
                        <a:t>diag_TKE</a:t>
                      </a: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MG, Park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UNICON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err="1">
                          <a:effectLst/>
                        </a:rPr>
                        <a:t>Sungsu</a:t>
                      </a:r>
                      <a:r>
                        <a:rPr lang="en-US" sz="1200" dirty="0">
                          <a:effectLst/>
                        </a:rPr>
                        <a:t> 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1672518071"/>
                  </a:ext>
                </a:extLst>
              </a:tr>
              <a:tr h="545443">
                <a:tc>
                  <a:txBody>
                    <a:bodyPr/>
                    <a:lstStyle/>
                    <a:p>
                      <a:pPr marL="0" marR="0" algn="ctr">
                        <a:lnSpc>
                          <a:spcPct val="107000"/>
                        </a:lnSpc>
                        <a:spcBef>
                          <a:spcPts val="0"/>
                        </a:spcBef>
                        <a:spcAft>
                          <a:spcPts val="0"/>
                        </a:spcAft>
                      </a:pPr>
                      <a:r>
                        <a:rPr lang="en-US" sz="1400" dirty="0">
                          <a:solidFill>
                            <a:schemeClr val="tx1"/>
                          </a:solidFill>
                          <a:effectLst/>
                        </a:rPr>
                        <a:t>SKIM</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Single Column Korean Integrated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1min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Shin-Hong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WSM5, Park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HanPan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Hong et al., 2013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3983298288"/>
                  </a:ext>
                </a:extLst>
              </a:tr>
              <a:tr h="407556">
                <a:tc>
                  <a:txBody>
                    <a:bodyPr/>
                    <a:lstStyle/>
                    <a:p>
                      <a:pPr marL="0" marR="0" algn="ctr">
                        <a:lnSpc>
                          <a:spcPct val="107000"/>
                        </a:lnSpc>
                        <a:spcBef>
                          <a:spcPts val="0"/>
                        </a:spcBef>
                        <a:spcAft>
                          <a:spcPts val="0"/>
                        </a:spcAft>
                      </a:pPr>
                      <a:r>
                        <a:rPr lang="en-US" sz="1400" dirty="0">
                          <a:solidFill>
                            <a:schemeClr val="tx1"/>
                          </a:solidFill>
                          <a:effectLst/>
                        </a:rPr>
                        <a:t>DALES-ED(MF)</a:t>
                      </a:r>
                      <a:r>
                        <a:rPr lang="en-US" sz="1400" baseline="30000" dirty="0">
                          <a:solidFill>
                            <a:schemeClr val="tx1"/>
                          </a:solidFill>
                          <a:effectLst/>
                        </a:rPr>
                        <a:t>n</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Dutch Atmospheric Large-Eddy Simulation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100sec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ED(MF)</a:t>
                      </a:r>
                      <a:r>
                        <a:rPr lang="en-US" sz="1400" baseline="30000">
                          <a:effectLst/>
                        </a:rPr>
                        <a:t>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1-moment, Bi-modal PDF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ED(MF)</a:t>
                      </a:r>
                      <a:r>
                        <a:rPr lang="en-US" sz="1400" baseline="30000" dirty="0">
                          <a:effectLst/>
                        </a:rPr>
                        <a:t>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Roel Neggers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55836805"/>
                  </a:ext>
                </a:extLst>
              </a:tr>
              <a:tr h="407556">
                <a:tc>
                  <a:txBody>
                    <a:bodyPr/>
                    <a:lstStyle/>
                    <a:p>
                      <a:pPr marL="0" marR="0" algn="ctr">
                        <a:lnSpc>
                          <a:spcPct val="107000"/>
                        </a:lnSpc>
                        <a:spcBef>
                          <a:spcPts val="0"/>
                        </a:spcBef>
                        <a:spcAft>
                          <a:spcPts val="0"/>
                        </a:spcAft>
                      </a:pPr>
                      <a:r>
                        <a:rPr lang="en-US" sz="1400" dirty="0">
                          <a:solidFill>
                            <a:schemeClr val="tx1"/>
                          </a:solidFill>
                          <a:effectLst/>
                        </a:rPr>
                        <a:t>CMC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Canadian Meteorological 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450sec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TKE1.5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Sundqvist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M-Bechtold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Paul Vaillancourt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1495124873"/>
                  </a:ext>
                </a:extLst>
              </a:tr>
              <a:tr h="407556">
                <a:tc>
                  <a:txBody>
                    <a:bodyPr/>
                    <a:lstStyle/>
                    <a:p>
                      <a:pPr marL="0" marR="0" algn="ctr">
                        <a:lnSpc>
                          <a:spcPct val="107000"/>
                        </a:lnSpc>
                        <a:spcBef>
                          <a:spcPts val="0"/>
                        </a:spcBef>
                        <a:spcAft>
                          <a:spcPts val="0"/>
                        </a:spcAft>
                      </a:pPr>
                      <a:r>
                        <a:rPr lang="en-US" sz="1400" dirty="0">
                          <a:solidFill>
                            <a:schemeClr val="tx1"/>
                          </a:solidFill>
                          <a:effectLst/>
                        </a:rPr>
                        <a:t>SMCPCP</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Stochastic </a:t>
                      </a:r>
                      <a:r>
                        <a:rPr lang="en-US" sz="1200" dirty="0" err="1">
                          <a:effectLst/>
                        </a:rPr>
                        <a:t>Multicloud</a:t>
                      </a:r>
                      <a:r>
                        <a:rPr lang="en-US" sz="1200" dirty="0">
                          <a:effectLst/>
                        </a:rPr>
                        <a:t> Plume Convective Parameterization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20min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HB</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MG, Park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Unified Stochastic Plume-ZM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Khouider et.al. 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1893000373"/>
                  </a:ext>
                </a:extLst>
              </a:tr>
              <a:tr h="269671">
                <a:tc>
                  <a:txBody>
                    <a:bodyPr/>
                    <a:lstStyle/>
                    <a:p>
                      <a:pPr marL="0" marR="0" algn="ctr">
                        <a:lnSpc>
                          <a:spcPct val="107000"/>
                        </a:lnSpc>
                        <a:spcBef>
                          <a:spcPts val="0"/>
                        </a:spcBef>
                        <a:spcAft>
                          <a:spcPts val="0"/>
                        </a:spcAft>
                      </a:pPr>
                      <a:r>
                        <a:rPr lang="en-US" sz="1400" dirty="0">
                          <a:solidFill>
                            <a:schemeClr val="tx1"/>
                          </a:solidFill>
                          <a:effectLst/>
                        </a:rPr>
                        <a:t>MONC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Met Office NERC Cloud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1-3sec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a:effectLst/>
                        </a:rPr>
                        <a:t>Resolved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CASIM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400" dirty="0">
                          <a:effectLst/>
                        </a:rPr>
                        <a:t>Resolved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tc>
                  <a:txBody>
                    <a:bodyPr/>
                    <a:lstStyle/>
                    <a:p>
                      <a:pPr marL="0" marR="0" algn="ctr">
                        <a:lnSpc>
                          <a:spcPct val="107000"/>
                        </a:lnSpc>
                        <a:spcBef>
                          <a:spcPts val="0"/>
                        </a:spcBef>
                        <a:spcAft>
                          <a:spcPts val="0"/>
                        </a:spcAft>
                      </a:pPr>
                      <a:r>
                        <a:rPr lang="en-US" sz="1200" dirty="0">
                          <a:effectLst/>
                        </a:rPr>
                        <a:t>Brown et al., 2015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870" marR="43870" marT="0" marB="0"/>
                </a:tc>
                <a:extLst>
                  <a:ext uri="{0D108BD9-81ED-4DB2-BD59-A6C34878D82A}">
                    <a16:rowId xmlns:a16="http://schemas.microsoft.com/office/drawing/2014/main" val="3650181562"/>
                  </a:ext>
                </a:extLst>
              </a:tr>
            </a:tbl>
          </a:graphicData>
        </a:graphic>
      </p:graphicFrame>
      <p:sp>
        <p:nvSpPr>
          <p:cNvPr id="7" name="TextBox 6">
            <a:extLst>
              <a:ext uri="{FF2B5EF4-FFF2-40B4-BE49-F238E27FC236}">
                <a16:creationId xmlns:a16="http://schemas.microsoft.com/office/drawing/2014/main" id="{189599FE-CA2C-43F3-8D9C-079B6CC118E0}"/>
              </a:ext>
            </a:extLst>
          </p:cNvPr>
          <p:cNvSpPr txBox="1"/>
          <p:nvPr/>
        </p:nvSpPr>
        <p:spPr>
          <a:xfrm>
            <a:off x="-39994" y="3820141"/>
            <a:ext cx="611065" cy="369332"/>
          </a:xfrm>
          <a:prstGeom prst="rect">
            <a:avLst/>
          </a:prstGeom>
          <a:noFill/>
        </p:spPr>
        <p:txBody>
          <a:bodyPr wrap="none" rtlCol="0">
            <a:spAutoFit/>
          </a:bodyPr>
          <a:lstStyle/>
          <a:p>
            <a:r>
              <a:rPr lang="en-US" dirty="0"/>
              <a:t>SCM</a:t>
            </a:r>
          </a:p>
        </p:txBody>
      </p:sp>
      <p:sp>
        <p:nvSpPr>
          <p:cNvPr id="8" name="TextBox 7">
            <a:extLst>
              <a:ext uri="{FF2B5EF4-FFF2-40B4-BE49-F238E27FC236}">
                <a16:creationId xmlns:a16="http://schemas.microsoft.com/office/drawing/2014/main" id="{620A1B9A-A85E-406B-AB1A-09ED5966B475}"/>
              </a:ext>
            </a:extLst>
          </p:cNvPr>
          <p:cNvSpPr txBox="1"/>
          <p:nvPr/>
        </p:nvSpPr>
        <p:spPr>
          <a:xfrm>
            <a:off x="163284" y="6135499"/>
            <a:ext cx="815757" cy="369332"/>
          </a:xfrm>
          <a:prstGeom prst="rect">
            <a:avLst/>
          </a:prstGeom>
          <a:solidFill>
            <a:schemeClr val="bg1"/>
          </a:solidFill>
        </p:spPr>
        <p:txBody>
          <a:bodyPr wrap="square" rtlCol="0">
            <a:spAutoFit/>
          </a:bodyPr>
          <a:lstStyle/>
          <a:p>
            <a:r>
              <a:rPr lang="en-US" dirty="0"/>
              <a:t>CRM</a:t>
            </a:r>
          </a:p>
        </p:txBody>
      </p:sp>
      <p:sp>
        <p:nvSpPr>
          <p:cNvPr id="9" name="Left Brace 8">
            <a:extLst>
              <a:ext uri="{FF2B5EF4-FFF2-40B4-BE49-F238E27FC236}">
                <a16:creationId xmlns:a16="http://schemas.microsoft.com/office/drawing/2014/main" id="{98DE0801-A0E3-4C93-91B3-3FE665E2CDB7}"/>
              </a:ext>
            </a:extLst>
          </p:cNvPr>
          <p:cNvSpPr/>
          <p:nvPr/>
        </p:nvSpPr>
        <p:spPr>
          <a:xfrm>
            <a:off x="719191" y="1910993"/>
            <a:ext cx="259850" cy="40891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76237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D43-DB55-4D28-A447-704741260939}"/>
              </a:ext>
            </a:extLst>
          </p:cNvPr>
          <p:cNvSpPr>
            <a:spLocks noGrp="1"/>
          </p:cNvSpPr>
          <p:nvPr>
            <p:ph type="title"/>
          </p:nvPr>
        </p:nvSpPr>
        <p:spPr/>
        <p:txBody>
          <a:bodyPr/>
          <a:lstStyle/>
          <a:p>
            <a:r>
              <a:rPr lang="en-US" b="1" dirty="0"/>
              <a:t>Overall performance</a:t>
            </a:r>
            <a:endParaRPr lang="en-US" dirty="0"/>
          </a:p>
        </p:txBody>
      </p:sp>
      <p:sp>
        <p:nvSpPr>
          <p:cNvPr id="4" name="TextBox 3">
            <a:extLst>
              <a:ext uri="{FF2B5EF4-FFF2-40B4-BE49-F238E27FC236}">
                <a16:creationId xmlns:a16="http://schemas.microsoft.com/office/drawing/2014/main" id="{B710F261-D0A0-474E-AB2B-4591B60DDE70}"/>
              </a:ext>
            </a:extLst>
          </p:cNvPr>
          <p:cNvSpPr txBox="1"/>
          <p:nvPr/>
        </p:nvSpPr>
        <p:spPr>
          <a:xfrm>
            <a:off x="2467477" y="1233257"/>
            <a:ext cx="2282228" cy="369332"/>
          </a:xfrm>
          <a:prstGeom prst="rect">
            <a:avLst/>
          </a:prstGeom>
          <a:noFill/>
        </p:spPr>
        <p:txBody>
          <a:bodyPr wrap="none" rtlCol="0">
            <a:spAutoFit/>
          </a:bodyPr>
          <a:lstStyle/>
          <a:p>
            <a:r>
              <a:rPr lang="en-US" dirty="0"/>
              <a:t>SGP (2004-2015 MJJA)</a:t>
            </a:r>
          </a:p>
        </p:txBody>
      </p:sp>
      <p:sp>
        <p:nvSpPr>
          <p:cNvPr id="5" name="TextBox 4">
            <a:extLst>
              <a:ext uri="{FF2B5EF4-FFF2-40B4-BE49-F238E27FC236}">
                <a16:creationId xmlns:a16="http://schemas.microsoft.com/office/drawing/2014/main" id="{6DF35A2F-19B4-4350-B3E0-E10554D4C2CC}"/>
              </a:ext>
            </a:extLst>
          </p:cNvPr>
          <p:cNvSpPr txBox="1"/>
          <p:nvPr/>
        </p:nvSpPr>
        <p:spPr>
          <a:xfrm>
            <a:off x="7650782" y="1170237"/>
            <a:ext cx="1865254" cy="369332"/>
          </a:xfrm>
          <a:prstGeom prst="rect">
            <a:avLst/>
          </a:prstGeom>
          <a:noFill/>
        </p:spPr>
        <p:txBody>
          <a:bodyPr wrap="none" rtlCol="0">
            <a:spAutoFit/>
          </a:bodyPr>
          <a:lstStyle/>
          <a:p>
            <a:r>
              <a:rPr lang="en-US" dirty="0"/>
              <a:t>MAO (2014-2015)</a:t>
            </a:r>
          </a:p>
        </p:txBody>
      </p:sp>
      <p:grpSp>
        <p:nvGrpSpPr>
          <p:cNvPr id="7" name="Group 6">
            <a:extLst>
              <a:ext uri="{FF2B5EF4-FFF2-40B4-BE49-F238E27FC236}">
                <a16:creationId xmlns:a16="http://schemas.microsoft.com/office/drawing/2014/main" id="{56527371-B5DF-4537-87A2-5513AC4D418D}"/>
              </a:ext>
            </a:extLst>
          </p:cNvPr>
          <p:cNvGrpSpPr/>
          <p:nvPr/>
        </p:nvGrpSpPr>
        <p:grpSpPr>
          <a:xfrm>
            <a:off x="1542087" y="1551528"/>
            <a:ext cx="9107826" cy="5295429"/>
            <a:chOff x="1542087" y="1551528"/>
            <a:chExt cx="9107826" cy="5295429"/>
          </a:xfrm>
        </p:grpSpPr>
        <p:pic>
          <p:nvPicPr>
            <p:cNvPr id="8" name="Picture 7">
              <a:extLst>
                <a:ext uri="{FF2B5EF4-FFF2-40B4-BE49-F238E27FC236}">
                  <a16:creationId xmlns:a16="http://schemas.microsoft.com/office/drawing/2014/main" id="{79AB486C-41C9-45D0-914C-D4CD5D8ECEB2}"/>
                </a:ext>
              </a:extLst>
            </p:cNvPr>
            <p:cNvPicPr>
              <a:picLocks noChangeAspect="1"/>
            </p:cNvPicPr>
            <p:nvPr/>
          </p:nvPicPr>
          <p:blipFill rotWithShape="1">
            <a:blip r:embed="rId2"/>
            <a:srcRect l="61708" t="7576" r="9656" b="45425"/>
            <a:stretch/>
          </p:blipFill>
          <p:spPr>
            <a:xfrm>
              <a:off x="5193686" y="4358674"/>
              <a:ext cx="1896819" cy="2334873"/>
            </a:xfrm>
            <a:prstGeom prst="rect">
              <a:avLst/>
            </a:prstGeom>
          </p:spPr>
        </p:pic>
        <p:pic>
          <p:nvPicPr>
            <p:cNvPr id="9" name="Picture 8">
              <a:extLst>
                <a:ext uri="{FF2B5EF4-FFF2-40B4-BE49-F238E27FC236}">
                  <a16:creationId xmlns:a16="http://schemas.microsoft.com/office/drawing/2014/main" id="{ABDD36F6-A3D9-48FF-988B-B8A6E0192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087" y="1551529"/>
              <a:ext cx="4285134" cy="2383339"/>
            </a:xfrm>
            <a:prstGeom prst="rect">
              <a:avLst/>
            </a:prstGeom>
          </p:spPr>
        </p:pic>
        <p:pic>
          <p:nvPicPr>
            <p:cNvPr id="10" name="Picture 9">
              <a:extLst>
                <a:ext uri="{FF2B5EF4-FFF2-40B4-BE49-F238E27FC236}">
                  <a16:creationId xmlns:a16="http://schemas.microsoft.com/office/drawing/2014/main" id="{614B726B-27CB-473A-8D0C-C83B17833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809" y="4103757"/>
              <a:ext cx="2743200" cy="2743200"/>
            </a:xfrm>
            <a:prstGeom prst="rect">
              <a:avLst/>
            </a:prstGeom>
          </p:spPr>
        </p:pic>
        <p:pic>
          <p:nvPicPr>
            <p:cNvPr id="11" name="Picture 10">
              <a:extLst>
                <a:ext uri="{FF2B5EF4-FFF2-40B4-BE49-F238E27FC236}">
                  <a16:creationId xmlns:a16="http://schemas.microsoft.com/office/drawing/2014/main" id="{34E9FB5D-1152-4A91-BE3E-D66BE7CB0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991" y="4048325"/>
              <a:ext cx="2743200" cy="2743200"/>
            </a:xfrm>
            <a:prstGeom prst="rect">
              <a:avLst/>
            </a:prstGeom>
          </p:spPr>
        </p:pic>
        <p:pic>
          <p:nvPicPr>
            <p:cNvPr id="12" name="Picture 11" descr="A close up of a map&#10;&#10;Description automatically generated">
              <a:extLst>
                <a:ext uri="{FF2B5EF4-FFF2-40B4-BE49-F238E27FC236}">
                  <a16:creationId xmlns:a16="http://schemas.microsoft.com/office/drawing/2014/main" id="{4680E996-B49B-4A2D-93AD-DEBF0578F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4779" y="1551528"/>
              <a:ext cx="4285134" cy="2383339"/>
            </a:xfrm>
            <a:prstGeom prst="rect">
              <a:avLst/>
            </a:prstGeom>
          </p:spPr>
        </p:pic>
      </p:grpSp>
    </p:spTree>
    <p:extLst>
      <p:ext uri="{BB962C8B-B14F-4D97-AF65-F5344CB8AC3E}">
        <p14:creationId xmlns:p14="http://schemas.microsoft.com/office/powerpoint/2010/main" val="174122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3176-76F0-4E7B-893B-D6750ACAC388}"/>
              </a:ext>
            </a:extLst>
          </p:cNvPr>
          <p:cNvSpPr>
            <a:spLocks noGrp="1"/>
          </p:cNvSpPr>
          <p:nvPr>
            <p:ph type="title"/>
          </p:nvPr>
        </p:nvSpPr>
        <p:spPr>
          <a:xfrm>
            <a:off x="245628" y="-38123"/>
            <a:ext cx="10972800" cy="1143000"/>
          </a:xfrm>
        </p:spPr>
        <p:txBody>
          <a:bodyPr/>
          <a:lstStyle/>
          <a:p>
            <a:r>
              <a:rPr lang="en-US" dirty="0"/>
              <a:t>Afternoon and Nocturnal Precipitation</a:t>
            </a:r>
          </a:p>
        </p:txBody>
      </p:sp>
      <p:sp>
        <p:nvSpPr>
          <p:cNvPr id="7" name="TextBox 6">
            <a:extLst>
              <a:ext uri="{FF2B5EF4-FFF2-40B4-BE49-F238E27FC236}">
                <a16:creationId xmlns:a16="http://schemas.microsoft.com/office/drawing/2014/main" id="{DACAA0D2-4958-4FBC-90BA-CBDAA27619A7}"/>
              </a:ext>
            </a:extLst>
          </p:cNvPr>
          <p:cNvSpPr txBox="1"/>
          <p:nvPr/>
        </p:nvSpPr>
        <p:spPr>
          <a:xfrm>
            <a:off x="1744845" y="1236945"/>
            <a:ext cx="3017520" cy="369332"/>
          </a:xfrm>
          <a:prstGeom prst="rect">
            <a:avLst/>
          </a:prstGeom>
          <a:noFill/>
        </p:spPr>
        <p:txBody>
          <a:bodyPr wrap="none" rtlCol="0">
            <a:noAutofit/>
          </a:bodyPr>
          <a:lstStyle/>
          <a:p>
            <a:r>
              <a:rPr lang="en-US" dirty="0"/>
              <a:t>SGP (2004-2015 MJJA)</a:t>
            </a:r>
          </a:p>
        </p:txBody>
      </p:sp>
      <p:sp>
        <p:nvSpPr>
          <p:cNvPr id="8" name="TextBox 7">
            <a:extLst>
              <a:ext uri="{FF2B5EF4-FFF2-40B4-BE49-F238E27FC236}">
                <a16:creationId xmlns:a16="http://schemas.microsoft.com/office/drawing/2014/main" id="{18F54189-768A-450A-9BCD-5C4BC5475E20}"/>
              </a:ext>
            </a:extLst>
          </p:cNvPr>
          <p:cNvSpPr txBox="1"/>
          <p:nvPr/>
        </p:nvSpPr>
        <p:spPr>
          <a:xfrm>
            <a:off x="8200908" y="1219680"/>
            <a:ext cx="3017520" cy="369332"/>
          </a:xfrm>
          <a:prstGeom prst="rect">
            <a:avLst/>
          </a:prstGeom>
          <a:noFill/>
        </p:spPr>
        <p:txBody>
          <a:bodyPr wrap="none" rtlCol="0">
            <a:noAutofit/>
          </a:bodyPr>
          <a:lstStyle/>
          <a:p>
            <a:r>
              <a:rPr lang="en-US" dirty="0"/>
              <a:t>MAO (2014-2015)</a:t>
            </a:r>
          </a:p>
        </p:txBody>
      </p:sp>
      <p:sp>
        <p:nvSpPr>
          <p:cNvPr id="9" name="TextBox 8">
            <a:extLst>
              <a:ext uri="{FF2B5EF4-FFF2-40B4-BE49-F238E27FC236}">
                <a16:creationId xmlns:a16="http://schemas.microsoft.com/office/drawing/2014/main" id="{A3D57185-36F5-498A-AD4B-5CC028620F5C}"/>
              </a:ext>
            </a:extLst>
          </p:cNvPr>
          <p:cNvSpPr txBox="1"/>
          <p:nvPr/>
        </p:nvSpPr>
        <p:spPr>
          <a:xfrm>
            <a:off x="1054003" y="2000789"/>
            <a:ext cx="1016625" cy="338554"/>
          </a:xfrm>
          <a:prstGeom prst="rect">
            <a:avLst/>
          </a:prstGeom>
          <a:noFill/>
        </p:spPr>
        <p:txBody>
          <a:bodyPr wrap="none" rtlCol="0">
            <a:spAutoFit/>
          </a:bodyPr>
          <a:lstStyle/>
          <a:p>
            <a:r>
              <a:rPr lang="en-US" sz="1600" dirty="0"/>
              <a:t>136 days</a:t>
            </a:r>
          </a:p>
        </p:txBody>
      </p:sp>
      <p:sp>
        <p:nvSpPr>
          <p:cNvPr id="10" name="TextBox 9">
            <a:extLst>
              <a:ext uri="{FF2B5EF4-FFF2-40B4-BE49-F238E27FC236}">
                <a16:creationId xmlns:a16="http://schemas.microsoft.com/office/drawing/2014/main" id="{58753B25-06E4-497F-A11B-C888DDE7B407}"/>
              </a:ext>
            </a:extLst>
          </p:cNvPr>
          <p:cNvSpPr txBox="1"/>
          <p:nvPr/>
        </p:nvSpPr>
        <p:spPr>
          <a:xfrm>
            <a:off x="3862850" y="1986994"/>
            <a:ext cx="1016625" cy="338554"/>
          </a:xfrm>
          <a:prstGeom prst="rect">
            <a:avLst/>
          </a:prstGeom>
          <a:noFill/>
        </p:spPr>
        <p:txBody>
          <a:bodyPr wrap="none" rtlCol="0">
            <a:spAutoFit/>
          </a:bodyPr>
          <a:lstStyle/>
          <a:p>
            <a:r>
              <a:rPr lang="en-US" sz="1600" dirty="0"/>
              <a:t>380 days</a:t>
            </a:r>
          </a:p>
        </p:txBody>
      </p:sp>
      <p:sp>
        <p:nvSpPr>
          <p:cNvPr id="11" name="TextBox 10">
            <a:extLst>
              <a:ext uri="{FF2B5EF4-FFF2-40B4-BE49-F238E27FC236}">
                <a16:creationId xmlns:a16="http://schemas.microsoft.com/office/drawing/2014/main" id="{E7D20FDC-321F-40A0-8FD3-EC5176618342}"/>
              </a:ext>
            </a:extLst>
          </p:cNvPr>
          <p:cNvSpPr txBox="1"/>
          <p:nvPr/>
        </p:nvSpPr>
        <p:spPr>
          <a:xfrm>
            <a:off x="7300076" y="1995982"/>
            <a:ext cx="986104" cy="338554"/>
          </a:xfrm>
          <a:prstGeom prst="rect">
            <a:avLst/>
          </a:prstGeom>
          <a:noFill/>
        </p:spPr>
        <p:txBody>
          <a:bodyPr wrap="none" rtlCol="0">
            <a:spAutoFit/>
          </a:bodyPr>
          <a:lstStyle/>
          <a:p>
            <a:r>
              <a:rPr lang="en-US" sz="1600" dirty="0"/>
              <a:t>111 days</a:t>
            </a:r>
          </a:p>
        </p:txBody>
      </p:sp>
      <p:sp>
        <p:nvSpPr>
          <p:cNvPr id="12" name="TextBox 11">
            <a:extLst>
              <a:ext uri="{FF2B5EF4-FFF2-40B4-BE49-F238E27FC236}">
                <a16:creationId xmlns:a16="http://schemas.microsoft.com/office/drawing/2014/main" id="{FCD9F7EC-DAB3-402D-887A-094A82D5CED9}"/>
              </a:ext>
            </a:extLst>
          </p:cNvPr>
          <p:cNvSpPr txBox="1"/>
          <p:nvPr/>
        </p:nvSpPr>
        <p:spPr>
          <a:xfrm>
            <a:off x="10326837" y="1995982"/>
            <a:ext cx="902811" cy="338554"/>
          </a:xfrm>
          <a:prstGeom prst="rect">
            <a:avLst/>
          </a:prstGeom>
          <a:noFill/>
        </p:spPr>
        <p:txBody>
          <a:bodyPr wrap="none" rtlCol="0">
            <a:spAutoFit/>
          </a:bodyPr>
          <a:lstStyle/>
          <a:p>
            <a:r>
              <a:rPr lang="en-US" sz="1600" dirty="0"/>
              <a:t>73 days</a:t>
            </a:r>
          </a:p>
        </p:txBody>
      </p:sp>
      <p:sp>
        <p:nvSpPr>
          <p:cNvPr id="19" name="TextBox 18">
            <a:extLst>
              <a:ext uri="{FF2B5EF4-FFF2-40B4-BE49-F238E27FC236}">
                <a16:creationId xmlns:a16="http://schemas.microsoft.com/office/drawing/2014/main" id="{04BF5DDD-33AB-4333-976E-C6B91BC4B39A}"/>
              </a:ext>
            </a:extLst>
          </p:cNvPr>
          <p:cNvSpPr txBox="1"/>
          <p:nvPr/>
        </p:nvSpPr>
        <p:spPr>
          <a:xfrm>
            <a:off x="1046553" y="1738345"/>
            <a:ext cx="1074333" cy="338554"/>
          </a:xfrm>
          <a:prstGeom prst="rect">
            <a:avLst/>
          </a:prstGeom>
          <a:noFill/>
        </p:spPr>
        <p:txBody>
          <a:bodyPr wrap="none" rtlCol="0">
            <a:spAutoFit/>
          </a:bodyPr>
          <a:lstStyle/>
          <a:p>
            <a:r>
              <a:rPr lang="en-US" sz="1600" dirty="0"/>
              <a:t>Afternoon</a:t>
            </a:r>
          </a:p>
        </p:txBody>
      </p:sp>
      <p:sp>
        <p:nvSpPr>
          <p:cNvPr id="24" name="TextBox 23">
            <a:extLst>
              <a:ext uri="{FF2B5EF4-FFF2-40B4-BE49-F238E27FC236}">
                <a16:creationId xmlns:a16="http://schemas.microsoft.com/office/drawing/2014/main" id="{8F41275E-27DF-44BD-A30E-05F03A8BC896}"/>
              </a:ext>
            </a:extLst>
          </p:cNvPr>
          <p:cNvSpPr txBox="1"/>
          <p:nvPr/>
        </p:nvSpPr>
        <p:spPr>
          <a:xfrm>
            <a:off x="3848446" y="1738345"/>
            <a:ext cx="1061509" cy="338554"/>
          </a:xfrm>
          <a:prstGeom prst="rect">
            <a:avLst/>
          </a:prstGeom>
          <a:noFill/>
        </p:spPr>
        <p:txBody>
          <a:bodyPr wrap="none" rtlCol="0">
            <a:spAutoFit/>
          </a:bodyPr>
          <a:lstStyle/>
          <a:p>
            <a:r>
              <a:rPr lang="en-US" sz="1600" dirty="0"/>
              <a:t>Nocturnal</a:t>
            </a:r>
          </a:p>
        </p:txBody>
      </p:sp>
      <p:sp>
        <p:nvSpPr>
          <p:cNvPr id="25" name="TextBox 24">
            <a:extLst>
              <a:ext uri="{FF2B5EF4-FFF2-40B4-BE49-F238E27FC236}">
                <a16:creationId xmlns:a16="http://schemas.microsoft.com/office/drawing/2014/main" id="{72942203-79C7-40D9-ACF7-68474E8F0B3E}"/>
              </a:ext>
            </a:extLst>
          </p:cNvPr>
          <p:cNvSpPr txBox="1"/>
          <p:nvPr/>
        </p:nvSpPr>
        <p:spPr>
          <a:xfrm>
            <a:off x="7267213" y="1714467"/>
            <a:ext cx="1074333" cy="338554"/>
          </a:xfrm>
          <a:prstGeom prst="rect">
            <a:avLst/>
          </a:prstGeom>
          <a:noFill/>
        </p:spPr>
        <p:txBody>
          <a:bodyPr wrap="none" rtlCol="0">
            <a:spAutoFit/>
          </a:bodyPr>
          <a:lstStyle/>
          <a:p>
            <a:r>
              <a:rPr lang="en-US" sz="1600" dirty="0"/>
              <a:t>Afternoon</a:t>
            </a:r>
          </a:p>
        </p:txBody>
      </p:sp>
      <p:sp>
        <p:nvSpPr>
          <p:cNvPr id="26" name="TextBox 25">
            <a:extLst>
              <a:ext uri="{FF2B5EF4-FFF2-40B4-BE49-F238E27FC236}">
                <a16:creationId xmlns:a16="http://schemas.microsoft.com/office/drawing/2014/main" id="{627069A2-89C0-41B4-813D-D1176376DF4D}"/>
              </a:ext>
            </a:extLst>
          </p:cNvPr>
          <p:cNvSpPr txBox="1"/>
          <p:nvPr/>
        </p:nvSpPr>
        <p:spPr>
          <a:xfrm>
            <a:off x="10206547" y="1672467"/>
            <a:ext cx="1061509" cy="338554"/>
          </a:xfrm>
          <a:prstGeom prst="rect">
            <a:avLst/>
          </a:prstGeom>
          <a:noFill/>
        </p:spPr>
        <p:txBody>
          <a:bodyPr wrap="none" rtlCol="0">
            <a:spAutoFit/>
          </a:bodyPr>
          <a:lstStyle/>
          <a:p>
            <a:r>
              <a:rPr lang="en-US" sz="1600" dirty="0"/>
              <a:t>Nocturnal</a:t>
            </a:r>
          </a:p>
        </p:txBody>
      </p:sp>
      <p:pic>
        <p:nvPicPr>
          <p:cNvPr id="27" name="Picture 26" descr="A close up of a map&#10;&#10;Description automatically generated">
            <a:extLst>
              <a:ext uri="{FF2B5EF4-FFF2-40B4-BE49-F238E27FC236}">
                <a16:creationId xmlns:a16="http://schemas.microsoft.com/office/drawing/2014/main" id="{0ACAA50E-2472-4B34-8406-11E55A73F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030" y="2637505"/>
            <a:ext cx="2971800" cy="1652879"/>
          </a:xfrm>
          <a:prstGeom prst="rect">
            <a:avLst/>
          </a:prstGeom>
        </p:spPr>
      </p:pic>
      <p:pic>
        <p:nvPicPr>
          <p:cNvPr id="28" name="Picture 27" descr="A close up of a map&#10;&#10;Description automatically generated">
            <a:extLst>
              <a:ext uri="{FF2B5EF4-FFF2-40B4-BE49-F238E27FC236}">
                <a16:creationId xmlns:a16="http://schemas.microsoft.com/office/drawing/2014/main" id="{C9F3BEAF-FEB1-49CC-91D0-96DA1BBD4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923" y="2590002"/>
            <a:ext cx="2971800" cy="1652879"/>
          </a:xfrm>
          <a:prstGeom prst="rect">
            <a:avLst/>
          </a:prstGeom>
        </p:spPr>
      </p:pic>
      <p:pic>
        <p:nvPicPr>
          <p:cNvPr id="29" name="Picture 28">
            <a:extLst>
              <a:ext uri="{FF2B5EF4-FFF2-40B4-BE49-F238E27FC236}">
                <a16:creationId xmlns:a16="http://schemas.microsoft.com/office/drawing/2014/main" id="{FCB049E5-336C-4336-97CF-84388A31F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572" y="2641337"/>
            <a:ext cx="2971800" cy="1652879"/>
          </a:xfrm>
          <a:prstGeom prst="rect">
            <a:avLst/>
          </a:prstGeom>
        </p:spPr>
      </p:pic>
      <p:pic>
        <p:nvPicPr>
          <p:cNvPr id="30" name="Picture 29">
            <a:extLst>
              <a:ext uri="{FF2B5EF4-FFF2-40B4-BE49-F238E27FC236}">
                <a16:creationId xmlns:a16="http://schemas.microsoft.com/office/drawing/2014/main" id="{9843D6F6-9378-463E-B591-3D8DADCA6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243" y="2676071"/>
            <a:ext cx="2971800" cy="1652879"/>
          </a:xfrm>
          <a:prstGeom prst="rect">
            <a:avLst/>
          </a:prstGeom>
        </p:spPr>
      </p:pic>
      <p:sp>
        <p:nvSpPr>
          <p:cNvPr id="31" name="Oval 30">
            <a:extLst>
              <a:ext uri="{FF2B5EF4-FFF2-40B4-BE49-F238E27FC236}">
                <a16:creationId xmlns:a16="http://schemas.microsoft.com/office/drawing/2014/main" id="{614CB027-69F0-4B79-9A2D-33B561F51AE0}"/>
              </a:ext>
            </a:extLst>
          </p:cNvPr>
          <p:cNvSpPr/>
          <p:nvPr/>
        </p:nvSpPr>
        <p:spPr>
          <a:xfrm>
            <a:off x="1222122" y="3023794"/>
            <a:ext cx="677233" cy="1013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AC9BCEC-5E7D-4303-88DD-077E494FC047}"/>
              </a:ext>
            </a:extLst>
          </p:cNvPr>
          <p:cNvSpPr/>
          <p:nvPr/>
        </p:nvSpPr>
        <p:spPr>
          <a:xfrm>
            <a:off x="7481765" y="3049637"/>
            <a:ext cx="677233" cy="1013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1435026-94C2-4BA6-AE6A-959B2F438ABB}"/>
              </a:ext>
            </a:extLst>
          </p:cNvPr>
          <p:cNvSpPr/>
          <p:nvPr/>
        </p:nvSpPr>
        <p:spPr>
          <a:xfrm>
            <a:off x="2985101" y="2792833"/>
            <a:ext cx="2042007" cy="7637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777E4154-76C5-4704-844E-4F8ACAAA2D29}"/>
              </a:ext>
            </a:extLst>
          </p:cNvPr>
          <p:cNvSpPr/>
          <p:nvPr/>
        </p:nvSpPr>
        <p:spPr>
          <a:xfrm>
            <a:off x="9514792" y="2950765"/>
            <a:ext cx="2042007" cy="7637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BBFFD8CA-275E-421E-959D-2B9C4839DAB6}"/>
              </a:ext>
            </a:extLst>
          </p:cNvPr>
          <p:cNvPicPr>
            <a:picLocks noChangeAspect="1"/>
          </p:cNvPicPr>
          <p:nvPr/>
        </p:nvPicPr>
        <p:blipFill rotWithShape="1">
          <a:blip r:embed="rId6"/>
          <a:srcRect l="61708" t="7576" r="9656" b="45425"/>
          <a:stretch/>
        </p:blipFill>
        <p:spPr>
          <a:xfrm>
            <a:off x="5403705" y="4662977"/>
            <a:ext cx="1653644" cy="2035539"/>
          </a:xfrm>
          <a:prstGeom prst="rect">
            <a:avLst/>
          </a:prstGeom>
        </p:spPr>
      </p:pic>
      <p:pic>
        <p:nvPicPr>
          <p:cNvPr id="36" name="Picture 35">
            <a:extLst>
              <a:ext uri="{FF2B5EF4-FFF2-40B4-BE49-F238E27FC236}">
                <a16:creationId xmlns:a16="http://schemas.microsoft.com/office/drawing/2014/main" id="{FBE856C0-601A-4062-B703-9C814AC32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7349" y="4529874"/>
            <a:ext cx="2286000" cy="2286000"/>
          </a:xfrm>
          <a:prstGeom prst="rect">
            <a:avLst/>
          </a:prstGeom>
        </p:spPr>
      </p:pic>
      <p:pic>
        <p:nvPicPr>
          <p:cNvPr id="37" name="Picture 36">
            <a:extLst>
              <a:ext uri="{FF2B5EF4-FFF2-40B4-BE49-F238E27FC236}">
                <a16:creationId xmlns:a16="http://schemas.microsoft.com/office/drawing/2014/main" id="{4AF63499-1858-498E-97F9-93AEB00C71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1909" y="4564799"/>
            <a:ext cx="2286000" cy="2286000"/>
          </a:xfrm>
          <a:prstGeom prst="rect">
            <a:avLst/>
          </a:prstGeom>
        </p:spPr>
      </p:pic>
      <p:pic>
        <p:nvPicPr>
          <p:cNvPr id="38" name="Picture 37">
            <a:extLst>
              <a:ext uri="{FF2B5EF4-FFF2-40B4-BE49-F238E27FC236}">
                <a16:creationId xmlns:a16="http://schemas.microsoft.com/office/drawing/2014/main" id="{30B8C76D-ABC7-4E07-8A20-E52078511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004" y="4522168"/>
            <a:ext cx="2286000" cy="2286000"/>
          </a:xfrm>
          <a:prstGeom prst="rect">
            <a:avLst/>
          </a:prstGeom>
        </p:spPr>
      </p:pic>
      <p:pic>
        <p:nvPicPr>
          <p:cNvPr id="39" name="Picture 38">
            <a:extLst>
              <a:ext uri="{FF2B5EF4-FFF2-40B4-BE49-F238E27FC236}">
                <a16:creationId xmlns:a16="http://schemas.microsoft.com/office/drawing/2014/main" id="{133FEB88-29CC-4B68-9CE8-78D9B19E30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67638" y="4572000"/>
            <a:ext cx="2286000" cy="2286000"/>
          </a:xfrm>
          <a:prstGeom prst="rect">
            <a:avLst/>
          </a:prstGeom>
        </p:spPr>
      </p:pic>
    </p:spTree>
    <p:extLst>
      <p:ext uri="{BB962C8B-B14F-4D97-AF65-F5344CB8AC3E}">
        <p14:creationId xmlns:p14="http://schemas.microsoft.com/office/powerpoint/2010/main" val="3664015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139F-73BF-4BEF-842E-9453C72B26F7}"/>
              </a:ext>
            </a:extLst>
          </p:cNvPr>
          <p:cNvSpPr>
            <a:spLocks noGrp="1"/>
          </p:cNvSpPr>
          <p:nvPr>
            <p:ph type="title"/>
          </p:nvPr>
        </p:nvSpPr>
        <p:spPr/>
        <p:txBody>
          <a:bodyPr/>
          <a:lstStyle/>
          <a:p>
            <a:r>
              <a:rPr lang="en-US" dirty="0"/>
              <a:t>Early onset of afternoon convection</a:t>
            </a:r>
          </a:p>
        </p:txBody>
      </p:sp>
      <p:pic>
        <p:nvPicPr>
          <p:cNvPr id="4" name="Picture 3">
            <a:extLst>
              <a:ext uri="{FF2B5EF4-FFF2-40B4-BE49-F238E27FC236}">
                <a16:creationId xmlns:a16="http://schemas.microsoft.com/office/drawing/2014/main" id="{B93AF085-FE11-4585-A977-782684F08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78" y="1333317"/>
            <a:ext cx="3288098" cy="1828800"/>
          </a:xfrm>
          <a:prstGeom prst="rect">
            <a:avLst/>
          </a:prstGeom>
        </p:spPr>
      </p:pic>
      <p:pic>
        <p:nvPicPr>
          <p:cNvPr id="5" name="Picture 4" descr="A close up of a map&#10;&#10;Description automatically generated">
            <a:extLst>
              <a:ext uri="{FF2B5EF4-FFF2-40B4-BE49-F238E27FC236}">
                <a16:creationId xmlns:a16="http://schemas.microsoft.com/office/drawing/2014/main" id="{3CA17831-1708-47A4-99CE-2893046CB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04" y="1333317"/>
            <a:ext cx="3288098" cy="1828800"/>
          </a:xfrm>
          <a:prstGeom prst="rect">
            <a:avLst/>
          </a:prstGeom>
        </p:spPr>
      </p:pic>
      <p:pic>
        <p:nvPicPr>
          <p:cNvPr id="6" name="Picture 5">
            <a:extLst>
              <a:ext uri="{FF2B5EF4-FFF2-40B4-BE49-F238E27FC236}">
                <a16:creationId xmlns:a16="http://schemas.microsoft.com/office/drawing/2014/main" id="{16BBDAEF-F59C-4F61-B142-2244A12E0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581" y="3162117"/>
            <a:ext cx="3568021" cy="3568021"/>
          </a:xfrm>
          <a:prstGeom prst="rect">
            <a:avLst/>
          </a:prstGeom>
        </p:spPr>
      </p:pic>
      <p:pic>
        <p:nvPicPr>
          <p:cNvPr id="7" name="Picture 6">
            <a:extLst>
              <a:ext uri="{FF2B5EF4-FFF2-40B4-BE49-F238E27FC236}">
                <a16:creationId xmlns:a16="http://schemas.microsoft.com/office/drawing/2014/main" id="{39A47EC0-549A-42EF-93A5-67A040EB4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855" y="3162117"/>
            <a:ext cx="3568021" cy="3568021"/>
          </a:xfrm>
          <a:prstGeom prst="rect">
            <a:avLst/>
          </a:prstGeom>
        </p:spPr>
      </p:pic>
      <p:sp>
        <p:nvSpPr>
          <p:cNvPr id="8" name="Content Placeholder 2">
            <a:extLst>
              <a:ext uri="{FF2B5EF4-FFF2-40B4-BE49-F238E27FC236}">
                <a16:creationId xmlns:a16="http://schemas.microsoft.com/office/drawing/2014/main" id="{770B948A-42D9-427F-9BA2-5DA5C5F7E364}"/>
              </a:ext>
            </a:extLst>
          </p:cNvPr>
          <p:cNvSpPr>
            <a:spLocks noGrp="1"/>
          </p:cNvSpPr>
          <p:nvPr>
            <p:ph idx="1"/>
          </p:nvPr>
        </p:nvSpPr>
        <p:spPr>
          <a:xfrm>
            <a:off x="7592602" y="1600445"/>
            <a:ext cx="4599398" cy="4469410"/>
          </a:xfrm>
        </p:spPr>
        <p:txBody>
          <a:bodyPr/>
          <a:lstStyle/>
          <a:p>
            <a:pPr marL="434340" lvl="1" indent="-342900">
              <a:lnSpc>
                <a:spcPct val="100000"/>
              </a:lnSpc>
              <a:spcBef>
                <a:spcPts val="0"/>
              </a:spcBef>
              <a:spcAft>
                <a:spcPts val="1200"/>
              </a:spcAft>
            </a:pPr>
            <a:r>
              <a:rPr lang="en-US" sz="2200" dirty="0"/>
              <a:t>Models trigger </a:t>
            </a:r>
            <a:r>
              <a:rPr lang="en-US" sz="2200" dirty="0" err="1"/>
              <a:t>precip</a:t>
            </a:r>
            <a:r>
              <a:rPr lang="en-US" sz="2200" dirty="0"/>
              <a:t>. 1-2 </a:t>
            </a:r>
            <a:r>
              <a:rPr lang="en-US" sz="2200" dirty="0" err="1"/>
              <a:t>hrs</a:t>
            </a:r>
            <a:r>
              <a:rPr lang="en-US" sz="2200" dirty="0"/>
              <a:t> earlier at SGP and 1-4 </a:t>
            </a:r>
            <a:r>
              <a:rPr lang="en-US" sz="2200" dirty="0" err="1"/>
              <a:t>hrs</a:t>
            </a:r>
            <a:r>
              <a:rPr lang="en-US" sz="2200" dirty="0"/>
              <a:t> earlier at MAO.</a:t>
            </a:r>
          </a:p>
          <a:p>
            <a:pPr marL="434340" lvl="1" indent="-342900">
              <a:lnSpc>
                <a:spcPct val="100000"/>
              </a:lnSpc>
              <a:spcBef>
                <a:spcPts val="0"/>
              </a:spcBef>
              <a:spcAft>
                <a:spcPts val="1200"/>
              </a:spcAft>
            </a:pPr>
            <a:r>
              <a:rPr lang="en-US" sz="2200" dirty="0"/>
              <a:t>Do models become unstable too quickly or trigger convection too easily? </a:t>
            </a:r>
          </a:p>
          <a:p>
            <a:pPr marL="434340" lvl="1" indent="-342900">
              <a:lnSpc>
                <a:spcPct val="100000"/>
              </a:lnSpc>
              <a:spcBef>
                <a:spcPts val="0"/>
              </a:spcBef>
              <a:spcAft>
                <a:spcPts val="1200"/>
              </a:spcAft>
            </a:pPr>
            <a:r>
              <a:rPr lang="en-US" sz="2200" dirty="0"/>
              <a:t>What is the possible reason?</a:t>
            </a:r>
          </a:p>
          <a:p>
            <a:pPr marL="834390" lvl="2" indent="-342900">
              <a:lnSpc>
                <a:spcPct val="100000"/>
              </a:lnSpc>
              <a:spcBef>
                <a:spcPts val="0"/>
              </a:spcBef>
              <a:spcAft>
                <a:spcPts val="600"/>
              </a:spcAft>
            </a:pPr>
            <a:r>
              <a:rPr lang="en-US" sz="1800" dirty="0"/>
              <a:t>remnant instability over night too large </a:t>
            </a:r>
          </a:p>
          <a:p>
            <a:pPr marL="834390" lvl="2" indent="-342900">
              <a:lnSpc>
                <a:spcPct val="100000"/>
              </a:lnSpc>
              <a:spcBef>
                <a:spcPts val="0"/>
              </a:spcBef>
              <a:spcAft>
                <a:spcPts val="600"/>
              </a:spcAft>
            </a:pPr>
            <a:r>
              <a:rPr lang="en-US" sz="1800" dirty="0"/>
              <a:t>poor interaction between deep convection, shallow convection and boundary layer processes)</a:t>
            </a:r>
          </a:p>
          <a:p>
            <a:pPr marL="434340">
              <a:spcBef>
                <a:spcPts val="0"/>
              </a:spcBef>
              <a:spcAft>
                <a:spcPts val="1200"/>
              </a:spcAft>
            </a:pPr>
            <a:endParaRPr lang="en-US" sz="2800" dirty="0"/>
          </a:p>
        </p:txBody>
      </p:sp>
    </p:spTree>
    <p:extLst>
      <p:ext uri="{BB962C8B-B14F-4D97-AF65-F5344CB8AC3E}">
        <p14:creationId xmlns:p14="http://schemas.microsoft.com/office/powerpoint/2010/main" val="4190171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FF0D-F413-4B2A-85CA-88E4FC268E37}"/>
              </a:ext>
            </a:extLst>
          </p:cNvPr>
          <p:cNvSpPr>
            <a:spLocks noGrp="1"/>
          </p:cNvSpPr>
          <p:nvPr>
            <p:ph type="title"/>
          </p:nvPr>
        </p:nvSpPr>
        <p:spPr/>
        <p:txBody>
          <a:bodyPr/>
          <a:lstStyle/>
          <a:p>
            <a:r>
              <a:rPr lang="en-US" dirty="0"/>
              <a:t>Missing nocturnal convection</a:t>
            </a:r>
          </a:p>
        </p:txBody>
      </p:sp>
      <p:pic>
        <p:nvPicPr>
          <p:cNvPr id="4" name="Picture 3">
            <a:extLst>
              <a:ext uri="{FF2B5EF4-FFF2-40B4-BE49-F238E27FC236}">
                <a16:creationId xmlns:a16="http://schemas.microsoft.com/office/drawing/2014/main" id="{2126DE95-2250-40BE-92FD-3F2659A4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5" y="1232898"/>
            <a:ext cx="3017520" cy="1678309"/>
          </a:xfrm>
          <a:prstGeom prst="rect">
            <a:avLst/>
          </a:prstGeom>
        </p:spPr>
      </p:pic>
      <p:pic>
        <p:nvPicPr>
          <p:cNvPr id="5" name="Picture 4" descr="A close up of a map&#10;&#10;Description automatically generated">
            <a:extLst>
              <a:ext uri="{FF2B5EF4-FFF2-40B4-BE49-F238E27FC236}">
                <a16:creationId xmlns:a16="http://schemas.microsoft.com/office/drawing/2014/main" id="{90D19C9B-EDAB-4D1D-AA79-FB133B957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197" y="1242268"/>
            <a:ext cx="3017520" cy="1678308"/>
          </a:xfrm>
          <a:prstGeom prst="rect">
            <a:avLst/>
          </a:prstGeom>
        </p:spPr>
      </p:pic>
      <p:pic>
        <p:nvPicPr>
          <p:cNvPr id="6" name="Picture 5">
            <a:extLst>
              <a:ext uri="{FF2B5EF4-FFF2-40B4-BE49-F238E27FC236}">
                <a16:creationId xmlns:a16="http://schemas.microsoft.com/office/drawing/2014/main" id="{11785B03-1C31-49AF-994A-FE4A37F57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197" y="2825654"/>
            <a:ext cx="3017520" cy="1678308"/>
          </a:xfrm>
          <a:prstGeom prst="rect">
            <a:avLst/>
          </a:prstGeom>
        </p:spPr>
      </p:pic>
      <p:pic>
        <p:nvPicPr>
          <p:cNvPr id="7" name="Picture 6">
            <a:extLst>
              <a:ext uri="{FF2B5EF4-FFF2-40B4-BE49-F238E27FC236}">
                <a16:creationId xmlns:a16="http://schemas.microsoft.com/office/drawing/2014/main" id="{F040B1DC-8947-4166-868C-25EA1567E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5" y="2841757"/>
            <a:ext cx="3017520" cy="1678308"/>
          </a:xfrm>
          <a:prstGeom prst="rect">
            <a:avLst/>
          </a:prstGeom>
        </p:spPr>
      </p:pic>
      <p:pic>
        <p:nvPicPr>
          <p:cNvPr id="8" name="Picture 7">
            <a:extLst>
              <a:ext uri="{FF2B5EF4-FFF2-40B4-BE49-F238E27FC236}">
                <a16:creationId xmlns:a16="http://schemas.microsoft.com/office/drawing/2014/main" id="{ED051B06-EB96-43D1-A49D-BAF02EFCEFA9}"/>
              </a:ext>
            </a:extLst>
          </p:cNvPr>
          <p:cNvPicPr>
            <a:picLocks noChangeAspect="1"/>
          </p:cNvPicPr>
          <p:nvPr/>
        </p:nvPicPr>
        <p:blipFill rotWithShape="1">
          <a:blip r:embed="rId6"/>
          <a:srcRect l="61708" t="7576" r="9656" b="45425"/>
          <a:stretch/>
        </p:blipFill>
        <p:spPr>
          <a:xfrm>
            <a:off x="2540913" y="4607331"/>
            <a:ext cx="1653644" cy="2035539"/>
          </a:xfrm>
          <a:prstGeom prst="rect">
            <a:avLst/>
          </a:prstGeom>
        </p:spPr>
      </p:pic>
      <p:pic>
        <p:nvPicPr>
          <p:cNvPr id="9" name="Picture 8">
            <a:extLst>
              <a:ext uri="{FF2B5EF4-FFF2-40B4-BE49-F238E27FC236}">
                <a16:creationId xmlns:a16="http://schemas.microsoft.com/office/drawing/2014/main" id="{6F474781-5885-45E3-A013-FB3ADDB391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811" y="4710701"/>
            <a:ext cx="1828800" cy="1828800"/>
          </a:xfrm>
          <a:prstGeom prst="rect">
            <a:avLst/>
          </a:prstGeom>
        </p:spPr>
      </p:pic>
      <p:pic>
        <p:nvPicPr>
          <p:cNvPr id="10" name="Picture 9">
            <a:extLst>
              <a:ext uri="{FF2B5EF4-FFF2-40B4-BE49-F238E27FC236}">
                <a16:creationId xmlns:a16="http://schemas.microsoft.com/office/drawing/2014/main" id="{84120BC9-F137-49BE-8997-95C5BC86D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4557" y="4710701"/>
            <a:ext cx="1828800" cy="1828800"/>
          </a:xfrm>
          <a:prstGeom prst="rect">
            <a:avLst/>
          </a:prstGeom>
        </p:spPr>
      </p:pic>
      <p:sp>
        <p:nvSpPr>
          <p:cNvPr id="11" name="Content Placeholder 2">
            <a:extLst>
              <a:ext uri="{FF2B5EF4-FFF2-40B4-BE49-F238E27FC236}">
                <a16:creationId xmlns:a16="http://schemas.microsoft.com/office/drawing/2014/main" id="{1CAC2847-23EB-46BF-AB57-C2DD7CD1FF6D}"/>
              </a:ext>
            </a:extLst>
          </p:cNvPr>
          <p:cNvSpPr>
            <a:spLocks noGrp="1"/>
          </p:cNvSpPr>
          <p:nvPr>
            <p:ph idx="1"/>
          </p:nvPr>
        </p:nvSpPr>
        <p:spPr>
          <a:xfrm>
            <a:off x="6719299" y="1736181"/>
            <a:ext cx="5322013" cy="4469410"/>
          </a:xfrm>
        </p:spPr>
        <p:txBody>
          <a:bodyPr/>
          <a:lstStyle/>
          <a:p>
            <a:pPr marL="434340" lvl="1" indent="-342900">
              <a:spcBef>
                <a:spcPts val="0"/>
              </a:spcBef>
              <a:spcAft>
                <a:spcPts val="1200"/>
              </a:spcAft>
            </a:pPr>
            <a:r>
              <a:rPr lang="en-US" sz="2200" dirty="0"/>
              <a:t>Some models can produce nocturnal </a:t>
            </a:r>
            <a:r>
              <a:rPr lang="en-US" sz="2200" b="1" dirty="0"/>
              <a:t>convective</a:t>
            </a:r>
            <a:r>
              <a:rPr lang="en-US" sz="2200" dirty="0"/>
              <a:t> precipitation but some models produce nocturnal precipitation but mostly from </a:t>
            </a:r>
            <a:r>
              <a:rPr lang="en-US" sz="2200" b="1" dirty="0"/>
              <a:t>stratiform</a:t>
            </a:r>
            <a:r>
              <a:rPr lang="en-US" sz="2200" dirty="0"/>
              <a:t> precipitation (prescribed large-scale forcing).</a:t>
            </a:r>
          </a:p>
          <a:p>
            <a:pPr marL="434340">
              <a:spcBef>
                <a:spcPts val="0"/>
              </a:spcBef>
              <a:spcAft>
                <a:spcPts val="1200"/>
              </a:spcAft>
            </a:pPr>
            <a:r>
              <a:rPr lang="en-US" sz="2200" dirty="0"/>
              <a:t>What are the key features that help “good” models capture nocturnal convection?</a:t>
            </a:r>
          </a:p>
          <a:p>
            <a:pPr marL="834390" lvl="1">
              <a:spcBef>
                <a:spcPts val="0"/>
              </a:spcBef>
              <a:spcAft>
                <a:spcPts val="1200"/>
              </a:spcAft>
            </a:pPr>
            <a:r>
              <a:rPr lang="en-US" sz="1800" dirty="0"/>
              <a:t>Allowing convection triggered above the boundary layer</a:t>
            </a:r>
          </a:p>
        </p:txBody>
      </p:sp>
    </p:spTree>
    <p:extLst>
      <p:ext uri="{BB962C8B-B14F-4D97-AF65-F5344CB8AC3E}">
        <p14:creationId xmlns:p14="http://schemas.microsoft.com/office/powerpoint/2010/main" val="1145652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A3EE-8BED-41AC-AE5F-93E9BA220138}"/>
              </a:ext>
            </a:extLst>
          </p:cNvPr>
          <p:cNvSpPr>
            <a:spLocks noGrp="1"/>
          </p:cNvSpPr>
          <p:nvPr>
            <p:ph type="title"/>
          </p:nvPr>
        </p:nvSpPr>
        <p:spPr/>
        <p:txBody>
          <a:bodyPr/>
          <a:lstStyle/>
          <a:p>
            <a:r>
              <a:rPr lang="en-US" dirty="0"/>
              <a:t>Case Study</a:t>
            </a:r>
          </a:p>
        </p:txBody>
      </p:sp>
      <p:grpSp>
        <p:nvGrpSpPr>
          <p:cNvPr id="12" name="Group 11">
            <a:extLst>
              <a:ext uri="{FF2B5EF4-FFF2-40B4-BE49-F238E27FC236}">
                <a16:creationId xmlns:a16="http://schemas.microsoft.com/office/drawing/2014/main" id="{F289F6CB-31B9-4934-A018-09532616A16D}"/>
              </a:ext>
            </a:extLst>
          </p:cNvPr>
          <p:cNvGrpSpPr/>
          <p:nvPr/>
        </p:nvGrpSpPr>
        <p:grpSpPr>
          <a:xfrm>
            <a:off x="2137445" y="4318981"/>
            <a:ext cx="2475149" cy="2597745"/>
            <a:chOff x="5374307" y="1234434"/>
            <a:chExt cx="3017520" cy="3200774"/>
          </a:xfrm>
        </p:grpSpPr>
        <p:grpSp>
          <p:nvGrpSpPr>
            <p:cNvPr id="5" name="Group 4">
              <a:extLst>
                <a:ext uri="{FF2B5EF4-FFF2-40B4-BE49-F238E27FC236}">
                  <a16:creationId xmlns:a16="http://schemas.microsoft.com/office/drawing/2014/main" id="{14B2DEC5-ADF3-4B08-878F-C87BC3FB7244}"/>
                </a:ext>
              </a:extLst>
            </p:cNvPr>
            <p:cNvGrpSpPr/>
            <p:nvPr/>
          </p:nvGrpSpPr>
          <p:grpSpPr>
            <a:xfrm>
              <a:off x="5374307" y="1417688"/>
              <a:ext cx="3017520" cy="3017520"/>
              <a:chOff x="9001505" y="1661691"/>
              <a:chExt cx="2999232" cy="3094377"/>
            </a:xfrm>
          </p:grpSpPr>
          <p:pic>
            <p:nvPicPr>
              <p:cNvPr id="6" name="Picture 5" descr="A close up of a map&#10;&#10;Description automatically generated">
                <a:extLst>
                  <a:ext uri="{FF2B5EF4-FFF2-40B4-BE49-F238E27FC236}">
                    <a16:creationId xmlns:a16="http://schemas.microsoft.com/office/drawing/2014/main" id="{036F961F-E41C-4821-8336-8A84C4F8B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833" y="1985040"/>
                <a:ext cx="2369603" cy="2448099"/>
              </a:xfrm>
              <a:prstGeom prst="rect">
                <a:avLst/>
              </a:prstGeom>
            </p:spPr>
          </p:pic>
          <p:pic>
            <p:nvPicPr>
              <p:cNvPr id="7" name="Picture 6">
                <a:extLst>
                  <a:ext uri="{FF2B5EF4-FFF2-40B4-BE49-F238E27FC236}">
                    <a16:creationId xmlns:a16="http://schemas.microsoft.com/office/drawing/2014/main" id="{9A380CEB-95FD-4809-9058-43A801A7E8B4}"/>
                  </a:ext>
                </a:extLst>
              </p:cNvPr>
              <p:cNvPicPr>
                <a:picLocks noChangeAspect="1"/>
              </p:cNvPicPr>
              <p:nvPr/>
            </p:nvPicPr>
            <p:blipFill rotWithShape="1">
              <a:blip r:embed="rId4"/>
              <a:srcRect l="14447" r="16321" b="8774"/>
              <a:stretch/>
            </p:blipFill>
            <p:spPr>
              <a:xfrm>
                <a:off x="9001505" y="1661691"/>
                <a:ext cx="2999232" cy="3094377"/>
              </a:xfrm>
              <a:prstGeom prst="rect">
                <a:avLst/>
              </a:prstGeom>
            </p:spPr>
          </p:pic>
        </p:grpSp>
        <p:sp>
          <p:nvSpPr>
            <p:cNvPr id="8" name="Rectangle 7">
              <a:extLst>
                <a:ext uri="{FF2B5EF4-FFF2-40B4-BE49-F238E27FC236}">
                  <a16:creationId xmlns:a16="http://schemas.microsoft.com/office/drawing/2014/main" id="{E3643132-AB19-45CB-B910-FA3B8840D094}"/>
                </a:ext>
              </a:extLst>
            </p:cNvPr>
            <p:cNvSpPr/>
            <p:nvPr/>
          </p:nvSpPr>
          <p:spPr>
            <a:xfrm>
              <a:off x="5707669" y="1234434"/>
              <a:ext cx="2558521" cy="417144"/>
            </a:xfrm>
            <a:prstGeom prst="rect">
              <a:avLst/>
            </a:prstGeom>
          </p:spPr>
          <p:txBody>
            <a:bodyPr wrap="none">
              <a:spAutoFit/>
            </a:bodyPr>
            <a:lstStyle/>
            <a:p>
              <a:r>
                <a:rPr lang="en-US" sz="1600" dirty="0"/>
                <a:t>Nocturnal convection</a:t>
              </a:r>
            </a:p>
          </p:txBody>
        </p:sp>
      </p:grpSp>
      <p:grpSp>
        <p:nvGrpSpPr>
          <p:cNvPr id="13" name="Group 12">
            <a:extLst>
              <a:ext uri="{FF2B5EF4-FFF2-40B4-BE49-F238E27FC236}">
                <a16:creationId xmlns:a16="http://schemas.microsoft.com/office/drawing/2014/main" id="{BAA7C6B0-0E15-48E9-B190-4C2D51C1D4EC}"/>
              </a:ext>
            </a:extLst>
          </p:cNvPr>
          <p:cNvGrpSpPr/>
          <p:nvPr/>
        </p:nvGrpSpPr>
        <p:grpSpPr>
          <a:xfrm>
            <a:off x="2137444" y="1680115"/>
            <a:ext cx="2475149" cy="2564501"/>
            <a:chOff x="1855070" y="1273995"/>
            <a:chExt cx="3017520" cy="3159813"/>
          </a:xfrm>
        </p:grpSpPr>
        <p:grpSp>
          <p:nvGrpSpPr>
            <p:cNvPr id="9" name="Group 8">
              <a:extLst>
                <a:ext uri="{FF2B5EF4-FFF2-40B4-BE49-F238E27FC236}">
                  <a16:creationId xmlns:a16="http://schemas.microsoft.com/office/drawing/2014/main" id="{99427AF9-E9B5-4BD7-A700-9FBAD4814B89}"/>
                </a:ext>
              </a:extLst>
            </p:cNvPr>
            <p:cNvGrpSpPr/>
            <p:nvPr/>
          </p:nvGrpSpPr>
          <p:grpSpPr>
            <a:xfrm>
              <a:off x="1855070" y="1416288"/>
              <a:ext cx="3017520" cy="3017520"/>
              <a:chOff x="2218267" y="-8467"/>
              <a:chExt cx="7222066" cy="6866467"/>
            </a:xfrm>
          </p:grpSpPr>
          <p:pic>
            <p:nvPicPr>
              <p:cNvPr id="10" name="Picture 9" descr="A close up of a map&#10;&#10;Description automatically generated">
                <a:extLst>
                  <a:ext uri="{FF2B5EF4-FFF2-40B4-BE49-F238E27FC236}">
                    <a16:creationId xmlns:a16="http://schemas.microsoft.com/office/drawing/2014/main" id="{74E64CB0-673C-4162-9788-EAF6D9A93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709612"/>
                <a:ext cx="5715000" cy="5438775"/>
              </a:xfrm>
              <a:prstGeom prst="rect">
                <a:avLst/>
              </a:prstGeom>
            </p:spPr>
          </p:pic>
          <p:pic>
            <p:nvPicPr>
              <p:cNvPr id="11" name="Picture 10">
                <a:extLst>
                  <a:ext uri="{FF2B5EF4-FFF2-40B4-BE49-F238E27FC236}">
                    <a16:creationId xmlns:a16="http://schemas.microsoft.com/office/drawing/2014/main" id="{A77F7F10-F69C-45AF-9C39-6DF33CEC2BA7}"/>
                  </a:ext>
                </a:extLst>
              </p:cNvPr>
              <p:cNvPicPr>
                <a:picLocks noChangeAspect="1"/>
              </p:cNvPicPr>
              <p:nvPr/>
            </p:nvPicPr>
            <p:blipFill rotWithShape="1">
              <a:blip r:embed="rId4"/>
              <a:srcRect l="14447" r="16321" b="8774"/>
              <a:stretch/>
            </p:blipFill>
            <p:spPr>
              <a:xfrm>
                <a:off x="2218267" y="-8467"/>
                <a:ext cx="7222066" cy="6866467"/>
              </a:xfrm>
              <a:prstGeom prst="rect">
                <a:avLst/>
              </a:prstGeom>
            </p:spPr>
          </p:pic>
        </p:grpSp>
        <p:sp>
          <p:nvSpPr>
            <p:cNvPr id="4" name="TextBox 3">
              <a:extLst>
                <a:ext uri="{FF2B5EF4-FFF2-40B4-BE49-F238E27FC236}">
                  <a16:creationId xmlns:a16="http://schemas.microsoft.com/office/drawing/2014/main" id="{2DC7D8DF-3B0E-43B0-A071-116BA2546C11}"/>
                </a:ext>
              </a:extLst>
            </p:cNvPr>
            <p:cNvSpPr txBox="1"/>
            <p:nvPr/>
          </p:nvSpPr>
          <p:spPr>
            <a:xfrm>
              <a:off x="2172799" y="1273995"/>
              <a:ext cx="2574155" cy="417144"/>
            </a:xfrm>
            <a:prstGeom prst="rect">
              <a:avLst/>
            </a:prstGeom>
            <a:noFill/>
          </p:spPr>
          <p:txBody>
            <a:bodyPr wrap="none" rtlCol="0">
              <a:spAutoFit/>
            </a:bodyPr>
            <a:lstStyle/>
            <a:p>
              <a:r>
                <a:rPr lang="en-US" sz="1600" dirty="0"/>
                <a:t>Afternoon convection</a:t>
              </a:r>
            </a:p>
          </p:txBody>
        </p:sp>
      </p:grpSp>
      <p:grpSp>
        <p:nvGrpSpPr>
          <p:cNvPr id="14" name="Group 13">
            <a:extLst>
              <a:ext uri="{FF2B5EF4-FFF2-40B4-BE49-F238E27FC236}">
                <a16:creationId xmlns:a16="http://schemas.microsoft.com/office/drawing/2014/main" id="{BFA55EA1-0FE2-47DE-9E05-C11DDC3477A4}"/>
              </a:ext>
            </a:extLst>
          </p:cNvPr>
          <p:cNvGrpSpPr/>
          <p:nvPr/>
        </p:nvGrpSpPr>
        <p:grpSpPr>
          <a:xfrm>
            <a:off x="7743238" y="1465534"/>
            <a:ext cx="3082830" cy="2607723"/>
            <a:chOff x="191940" y="1371600"/>
            <a:chExt cx="3149980" cy="2729646"/>
          </a:xfrm>
        </p:grpSpPr>
        <p:pic>
          <p:nvPicPr>
            <p:cNvPr id="15" name="Picture 14">
              <a:extLst>
                <a:ext uri="{FF2B5EF4-FFF2-40B4-BE49-F238E27FC236}">
                  <a16:creationId xmlns:a16="http://schemas.microsoft.com/office/drawing/2014/main" id="{FFBEE78F-C4A5-42A9-A465-B8987ACC58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732980"/>
              <a:ext cx="2286000" cy="236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ctagon 15">
              <a:extLst>
                <a:ext uri="{FF2B5EF4-FFF2-40B4-BE49-F238E27FC236}">
                  <a16:creationId xmlns:a16="http://schemas.microsoft.com/office/drawing/2014/main" id="{EB0AA294-0FBA-461F-A2F5-0CE7D86693D6}"/>
                </a:ext>
              </a:extLst>
            </p:cNvPr>
            <p:cNvSpPr/>
            <p:nvPr/>
          </p:nvSpPr>
          <p:spPr>
            <a:xfrm rot="770809">
              <a:off x="1295400" y="2362984"/>
              <a:ext cx="762000" cy="798064"/>
            </a:xfrm>
            <a:prstGeom prst="oc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7" name="TextBox 16">
              <a:extLst>
                <a:ext uri="{FF2B5EF4-FFF2-40B4-BE49-F238E27FC236}">
                  <a16:creationId xmlns:a16="http://schemas.microsoft.com/office/drawing/2014/main" id="{E8E59BBD-FB25-40F0-ADE0-9F0447D26929}"/>
                </a:ext>
              </a:extLst>
            </p:cNvPr>
            <p:cNvSpPr txBox="1"/>
            <p:nvPr/>
          </p:nvSpPr>
          <p:spPr>
            <a:xfrm>
              <a:off x="191940" y="1371600"/>
              <a:ext cx="3149980" cy="400498"/>
            </a:xfrm>
            <a:prstGeom prst="rect">
              <a:avLst/>
            </a:prstGeom>
            <a:noFill/>
          </p:spPr>
          <p:txBody>
            <a:bodyPr wrap="square" rtlCol="0">
              <a:spAutoFit/>
            </a:bodyPr>
            <a:lstStyle/>
            <a:p>
              <a:r>
                <a:rPr lang="en-US" sz="1600" dirty="0"/>
                <a:t>Local occurring system (LOS)</a:t>
              </a:r>
            </a:p>
          </p:txBody>
        </p:sp>
      </p:grpSp>
      <p:grpSp>
        <p:nvGrpSpPr>
          <p:cNvPr id="18" name="Group 17">
            <a:extLst>
              <a:ext uri="{FF2B5EF4-FFF2-40B4-BE49-F238E27FC236}">
                <a16:creationId xmlns:a16="http://schemas.microsoft.com/office/drawing/2014/main" id="{E0096949-6784-4251-8B4F-C169EB4007D1}"/>
              </a:ext>
            </a:extLst>
          </p:cNvPr>
          <p:cNvGrpSpPr/>
          <p:nvPr/>
        </p:nvGrpSpPr>
        <p:grpSpPr>
          <a:xfrm>
            <a:off x="6058187" y="4183992"/>
            <a:ext cx="3137660" cy="2607723"/>
            <a:chOff x="3026133" y="1366921"/>
            <a:chExt cx="3206005" cy="2734325"/>
          </a:xfrm>
        </p:grpSpPr>
        <p:grpSp>
          <p:nvGrpSpPr>
            <p:cNvPr id="19" name="Group 18">
              <a:extLst>
                <a:ext uri="{FF2B5EF4-FFF2-40B4-BE49-F238E27FC236}">
                  <a16:creationId xmlns:a16="http://schemas.microsoft.com/office/drawing/2014/main" id="{FA77880A-CF01-4B94-9A65-5ABC553EC0AF}"/>
                </a:ext>
              </a:extLst>
            </p:cNvPr>
            <p:cNvGrpSpPr/>
            <p:nvPr/>
          </p:nvGrpSpPr>
          <p:grpSpPr>
            <a:xfrm>
              <a:off x="3482815" y="1805518"/>
              <a:ext cx="2286000" cy="2295728"/>
              <a:chOff x="3482815" y="1805518"/>
              <a:chExt cx="2286000" cy="2295728"/>
            </a:xfrm>
          </p:grpSpPr>
          <p:pic>
            <p:nvPicPr>
              <p:cNvPr id="21" name="Picture 4">
                <a:extLst>
                  <a:ext uri="{FF2B5EF4-FFF2-40B4-BE49-F238E27FC236}">
                    <a16:creationId xmlns:a16="http://schemas.microsoft.com/office/drawing/2014/main" id="{3EA6A617-E547-4FD9-9905-ED0BC64280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815" y="1805518"/>
                <a:ext cx="2286000" cy="229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Down Arrow 7">
                <a:extLst>
                  <a:ext uri="{FF2B5EF4-FFF2-40B4-BE49-F238E27FC236}">
                    <a16:creationId xmlns:a16="http://schemas.microsoft.com/office/drawing/2014/main" id="{068C46DF-3553-48ED-BBD4-AA6894EBFC59}"/>
                  </a:ext>
                </a:extLst>
              </p:cNvPr>
              <p:cNvSpPr/>
              <p:nvPr/>
            </p:nvSpPr>
            <p:spPr>
              <a:xfrm rot="2768592">
                <a:off x="4248934" y="2978676"/>
                <a:ext cx="181534" cy="27760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ctagon 22">
                <a:extLst>
                  <a:ext uri="{FF2B5EF4-FFF2-40B4-BE49-F238E27FC236}">
                    <a16:creationId xmlns:a16="http://schemas.microsoft.com/office/drawing/2014/main" id="{14BF8F1E-BEEA-45F1-B504-8E1AC3E477F0}"/>
                  </a:ext>
                </a:extLst>
              </p:cNvPr>
              <p:cNvSpPr/>
              <p:nvPr/>
            </p:nvSpPr>
            <p:spPr>
              <a:xfrm rot="770809">
                <a:off x="4293112" y="2372172"/>
                <a:ext cx="762000" cy="798064"/>
              </a:xfrm>
              <a:prstGeom prst="oc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TextBox 19">
              <a:extLst>
                <a:ext uri="{FF2B5EF4-FFF2-40B4-BE49-F238E27FC236}">
                  <a16:creationId xmlns:a16="http://schemas.microsoft.com/office/drawing/2014/main" id="{44AC3AF0-2B70-4594-8CD9-DF5FAB9E56F2}"/>
                </a:ext>
              </a:extLst>
            </p:cNvPr>
            <p:cNvSpPr txBox="1"/>
            <p:nvPr/>
          </p:nvSpPr>
          <p:spPr>
            <a:xfrm>
              <a:off x="3026133" y="1366921"/>
              <a:ext cx="3206005" cy="401184"/>
            </a:xfrm>
            <a:prstGeom prst="rect">
              <a:avLst/>
            </a:prstGeom>
            <a:noFill/>
          </p:spPr>
          <p:txBody>
            <a:bodyPr wrap="square" rtlCol="0">
              <a:spAutoFit/>
            </a:bodyPr>
            <a:lstStyle/>
            <a:p>
              <a:r>
                <a:rPr lang="en-US" sz="1600" dirty="0"/>
                <a:t>Costal occurring system (COS)</a:t>
              </a:r>
            </a:p>
          </p:txBody>
        </p:sp>
      </p:grpSp>
      <p:grpSp>
        <p:nvGrpSpPr>
          <p:cNvPr id="24" name="Group 23">
            <a:extLst>
              <a:ext uri="{FF2B5EF4-FFF2-40B4-BE49-F238E27FC236}">
                <a16:creationId xmlns:a16="http://schemas.microsoft.com/office/drawing/2014/main" id="{2DB1833C-4188-4E50-9F05-8F9846EED7C9}"/>
              </a:ext>
            </a:extLst>
          </p:cNvPr>
          <p:cNvGrpSpPr/>
          <p:nvPr/>
        </p:nvGrpSpPr>
        <p:grpSpPr>
          <a:xfrm>
            <a:off x="9105338" y="4191795"/>
            <a:ext cx="3082830" cy="2599920"/>
            <a:chOff x="7811116" y="1256859"/>
            <a:chExt cx="3273314" cy="2895648"/>
          </a:xfrm>
        </p:grpSpPr>
        <p:grpSp>
          <p:nvGrpSpPr>
            <p:cNvPr id="25" name="Group 24">
              <a:extLst>
                <a:ext uri="{FF2B5EF4-FFF2-40B4-BE49-F238E27FC236}">
                  <a16:creationId xmlns:a16="http://schemas.microsoft.com/office/drawing/2014/main" id="{4488B391-486F-4C06-929E-5525D15D6270}"/>
                </a:ext>
              </a:extLst>
            </p:cNvPr>
            <p:cNvGrpSpPr/>
            <p:nvPr/>
          </p:nvGrpSpPr>
          <p:grpSpPr>
            <a:xfrm>
              <a:off x="8001511" y="1690688"/>
              <a:ext cx="2375505" cy="2461819"/>
              <a:chOff x="7992290" y="1445385"/>
              <a:chExt cx="2375505" cy="2461819"/>
            </a:xfrm>
          </p:grpSpPr>
          <p:grpSp>
            <p:nvGrpSpPr>
              <p:cNvPr id="27" name="Group 26">
                <a:extLst>
                  <a:ext uri="{FF2B5EF4-FFF2-40B4-BE49-F238E27FC236}">
                    <a16:creationId xmlns:a16="http://schemas.microsoft.com/office/drawing/2014/main" id="{D2B48BFD-F8D1-4078-8D6E-E8AC230DA4FD}"/>
                  </a:ext>
                </a:extLst>
              </p:cNvPr>
              <p:cNvGrpSpPr/>
              <p:nvPr/>
            </p:nvGrpSpPr>
            <p:grpSpPr>
              <a:xfrm>
                <a:off x="7992290" y="1445385"/>
                <a:ext cx="2375505" cy="2461819"/>
                <a:chOff x="6313851" y="1457414"/>
                <a:chExt cx="2274851" cy="2299077"/>
              </a:xfrm>
            </p:grpSpPr>
            <p:pic>
              <p:nvPicPr>
                <p:cNvPr id="29" name="Picture 6">
                  <a:extLst>
                    <a:ext uri="{FF2B5EF4-FFF2-40B4-BE49-F238E27FC236}">
                      <a16:creationId xmlns:a16="http://schemas.microsoft.com/office/drawing/2014/main" id="{ADAB88A2-F571-4ADC-9719-F1FBF4E74F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851" y="1457414"/>
                  <a:ext cx="2274851" cy="229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Down Arrow 20">
                  <a:extLst>
                    <a:ext uri="{FF2B5EF4-FFF2-40B4-BE49-F238E27FC236}">
                      <a16:creationId xmlns:a16="http://schemas.microsoft.com/office/drawing/2014/main" id="{B7D7BE43-F85C-4954-B211-7C03A436B75B}"/>
                    </a:ext>
                  </a:extLst>
                </p:cNvPr>
                <p:cNvSpPr/>
                <p:nvPr/>
              </p:nvSpPr>
              <p:spPr>
                <a:xfrm rot="20130941">
                  <a:off x="7596164" y="2761727"/>
                  <a:ext cx="205338" cy="2855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8" name="Octagon 27">
                <a:extLst>
                  <a:ext uri="{FF2B5EF4-FFF2-40B4-BE49-F238E27FC236}">
                    <a16:creationId xmlns:a16="http://schemas.microsoft.com/office/drawing/2014/main" id="{EF8495B0-BCBF-4262-AA6E-34812F1A7711}"/>
                  </a:ext>
                </a:extLst>
              </p:cNvPr>
              <p:cNvSpPr/>
              <p:nvPr/>
            </p:nvSpPr>
            <p:spPr>
              <a:xfrm rot="770809">
                <a:off x="8871497" y="2093573"/>
                <a:ext cx="795716" cy="854555"/>
              </a:xfrm>
              <a:prstGeom prst="oc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 name="TextBox 25">
              <a:extLst>
                <a:ext uri="{FF2B5EF4-FFF2-40B4-BE49-F238E27FC236}">
                  <a16:creationId xmlns:a16="http://schemas.microsoft.com/office/drawing/2014/main" id="{0B634883-7D44-4AEB-9752-6C5D8650D749}"/>
                </a:ext>
              </a:extLst>
            </p:cNvPr>
            <p:cNvSpPr txBox="1"/>
            <p:nvPr/>
          </p:nvSpPr>
          <p:spPr>
            <a:xfrm>
              <a:off x="7811116" y="1256859"/>
              <a:ext cx="3273314" cy="426129"/>
            </a:xfrm>
            <a:prstGeom prst="rect">
              <a:avLst/>
            </a:prstGeom>
            <a:noFill/>
          </p:spPr>
          <p:txBody>
            <a:bodyPr wrap="square" rtlCol="0">
              <a:spAutoFit/>
            </a:bodyPr>
            <a:lstStyle/>
            <a:p>
              <a:r>
                <a:rPr lang="en-US" sz="1600" dirty="0"/>
                <a:t>Basin occurring system (BOS)</a:t>
              </a:r>
            </a:p>
          </p:txBody>
        </p:sp>
      </p:grpSp>
      <p:sp>
        <p:nvSpPr>
          <p:cNvPr id="31" name="TextBox 30">
            <a:extLst>
              <a:ext uri="{FF2B5EF4-FFF2-40B4-BE49-F238E27FC236}">
                <a16:creationId xmlns:a16="http://schemas.microsoft.com/office/drawing/2014/main" id="{FAAB0083-034E-423F-8373-1C4725936A31}"/>
              </a:ext>
            </a:extLst>
          </p:cNvPr>
          <p:cNvSpPr txBox="1"/>
          <p:nvPr/>
        </p:nvSpPr>
        <p:spPr>
          <a:xfrm>
            <a:off x="2085406" y="1199236"/>
            <a:ext cx="3044423" cy="369332"/>
          </a:xfrm>
          <a:prstGeom prst="rect">
            <a:avLst/>
          </a:prstGeom>
          <a:noFill/>
        </p:spPr>
        <p:txBody>
          <a:bodyPr wrap="none" rtlCol="0">
            <a:spAutoFit/>
          </a:bodyPr>
          <a:lstStyle/>
          <a:p>
            <a:r>
              <a:rPr lang="en-US" dirty="0"/>
              <a:t>PECAN (2015, central U.S.)</a:t>
            </a:r>
          </a:p>
        </p:txBody>
      </p:sp>
      <p:sp>
        <p:nvSpPr>
          <p:cNvPr id="32" name="TextBox 31">
            <a:extLst>
              <a:ext uri="{FF2B5EF4-FFF2-40B4-BE49-F238E27FC236}">
                <a16:creationId xmlns:a16="http://schemas.microsoft.com/office/drawing/2014/main" id="{19BCE2CB-8013-4F9F-B0B0-45F101401B2E}"/>
              </a:ext>
            </a:extLst>
          </p:cNvPr>
          <p:cNvSpPr txBox="1"/>
          <p:nvPr/>
        </p:nvSpPr>
        <p:spPr>
          <a:xfrm>
            <a:off x="7147453" y="1096202"/>
            <a:ext cx="4609019" cy="369332"/>
          </a:xfrm>
          <a:prstGeom prst="rect">
            <a:avLst/>
          </a:prstGeom>
          <a:noFill/>
        </p:spPr>
        <p:txBody>
          <a:bodyPr wrap="none" rtlCol="0">
            <a:spAutoFit/>
          </a:bodyPr>
          <a:lstStyle/>
          <a:p>
            <a:r>
              <a:rPr lang="en-US" dirty="0" err="1"/>
              <a:t>GOAmazon</a:t>
            </a:r>
            <a:r>
              <a:rPr lang="en-US" dirty="0"/>
              <a:t> (2014-2015, central Amazonia)</a:t>
            </a:r>
          </a:p>
        </p:txBody>
      </p:sp>
      <p:sp>
        <p:nvSpPr>
          <p:cNvPr id="33" name="TextBox 32">
            <a:extLst>
              <a:ext uri="{FF2B5EF4-FFF2-40B4-BE49-F238E27FC236}">
                <a16:creationId xmlns:a16="http://schemas.microsoft.com/office/drawing/2014/main" id="{6AF9FB03-753F-46D0-9B49-77A8BD1515A7}"/>
              </a:ext>
            </a:extLst>
          </p:cNvPr>
          <p:cNvSpPr txBox="1"/>
          <p:nvPr/>
        </p:nvSpPr>
        <p:spPr>
          <a:xfrm>
            <a:off x="0" y="2470679"/>
            <a:ext cx="2174909" cy="646331"/>
          </a:xfrm>
          <a:prstGeom prst="rect">
            <a:avLst/>
          </a:prstGeom>
          <a:noFill/>
        </p:spPr>
        <p:txBody>
          <a:bodyPr wrap="square" rtlCol="0">
            <a:spAutoFit/>
          </a:bodyPr>
          <a:lstStyle/>
          <a:p>
            <a:r>
              <a:rPr lang="en-US" dirty="0"/>
              <a:t>Locally driven thermal convection</a:t>
            </a:r>
          </a:p>
        </p:txBody>
      </p:sp>
      <p:sp>
        <p:nvSpPr>
          <p:cNvPr id="34" name="TextBox 33">
            <a:extLst>
              <a:ext uri="{FF2B5EF4-FFF2-40B4-BE49-F238E27FC236}">
                <a16:creationId xmlns:a16="http://schemas.microsoft.com/office/drawing/2014/main" id="{317C4EEE-3938-48FB-B603-68B702227A4F}"/>
              </a:ext>
            </a:extLst>
          </p:cNvPr>
          <p:cNvSpPr txBox="1"/>
          <p:nvPr/>
        </p:nvSpPr>
        <p:spPr>
          <a:xfrm>
            <a:off x="204304" y="5022645"/>
            <a:ext cx="1863252" cy="923330"/>
          </a:xfrm>
          <a:prstGeom prst="rect">
            <a:avLst/>
          </a:prstGeom>
          <a:noFill/>
        </p:spPr>
        <p:txBody>
          <a:bodyPr wrap="square" rtlCol="0">
            <a:spAutoFit/>
          </a:bodyPr>
          <a:lstStyle/>
          <a:p>
            <a:r>
              <a:rPr lang="en-US" dirty="0"/>
              <a:t>Propagating elevated convection</a:t>
            </a:r>
          </a:p>
        </p:txBody>
      </p:sp>
    </p:spTree>
    <p:extLst>
      <p:ext uri="{BB962C8B-B14F-4D97-AF65-F5344CB8AC3E}">
        <p14:creationId xmlns:p14="http://schemas.microsoft.com/office/powerpoint/2010/main" val="1638559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7C15-B398-40F7-B529-7373D01FA58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255ACAA-3EFD-41AC-927C-F4B8A2086959}"/>
              </a:ext>
            </a:extLst>
          </p:cNvPr>
          <p:cNvSpPr>
            <a:spLocks noGrp="1"/>
          </p:cNvSpPr>
          <p:nvPr>
            <p:ph idx="1"/>
          </p:nvPr>
        </p:nvSpPr>
        <p:spPr/>
        <p:txBody>
          <a:bodyPr/>
          <a:lstStyle/>
          <a:p>
            <a:r>
              <a:rPr lang="en-US" dirty="0"/>
              <a:t>The LLNL ARM team has been working on bridging the gap between observation and modeling from both directions.</a:t>
            </a:r>
          </a:p>
          <a:p>
            <a:r>
              <a:rPr lang="en-US" dirty="0"/>
              <a:t>We develop and improve value-added products from ARM field campaign observations (e.g., </a:t>
            </a:r>
            <a:r>
              <a:rPr lang="en-US" b="1" dirty="0"/>
              <a:t>ARMBE</a:t>
            </a:r>
            <a:r>
              <a:rPr lang="en-US" dirty="0"/>
              <a:t>, </a:t>
            </a:r>
            <a:r>
              <a:rPr lang="en-US" b="1" dirty="0"/>
              <a:t>VARANAL</a:t>
            </a:r>
            <a:r>
              <a:rPr lang="en-US" dirty="0"/>
              <a:t>) to evaluate and drive models.</a:t>
            </a:r>
          </a:p>
          <a:p>
            <a:r>
              <a:rPr lang="en-US" dirty="0"/>
              <a:t>We use SCM/CRM/LES models to understand the </a:t>
            </a:r>
            <a:r>
              <a:rPr lang="en-US" b="1" dirty="0"/>
              <a:t>cloud and convective </a:t>
            </a:r>
            <a:r>
              <a:rPr lang="en-US" dirty="0"/>
              <a:t>processes, evaluate and improve GCM physical parameterizations.</a:t>
            </a:r>
          </a:p>
        </p:txBody>
      </p:sp>
    </p:spTree>
    <p:extLst>
      <p:ext uri="{BB962C8B-B14F-4D97-AF65-F5344CB8AC3E}">
        <p14:creationId xmlns:p14="http://schemas.microsoft.com/office/powerpoint/2010/main" val="10750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DA4F-9292-4DAB-83F6-1E3C8AD8CF11}"/>
              </a:ext>
            </a:extLst>
          </p:cNvPr>
          <p:cNvSpPr>
            <a:spLocks noGrp="1"/>
          </p:cNvSpPr>
          <p:nvPr>
            <p:ph type="title"/>
          </p:nvPr>
        </p:nvSpPr>
        <p:spPr/>
        <p:txBody>
          <a:bodyPr/>
          <a:lstStyle/>
          <a:p>
            <a:r>
              <a:rPr lang="en-US" dirty="0"/>
              <a:t>LLNL ARM Project</a:t>
            </a:r>
          </a:p>
        </p:txBody>
      </p:sp>
      <p:pic>
        <p:nvPicPr>
          <p:cNvPr id="5" name="Content Placeholder 4" descr="A screenshot of a cell phone&#10;&#10;Description automatically generated">
            <a:extLst>
              <a:ext uri="{FF2B5EF4-FFF2-40B4-BE49-F238E27FC236}">
                <a16:creationId xmlns:a16="http://schemas.microsoft.com/office/drawing/2014/main" id="{D9909004-8A41-4935-A019-3CEBB1795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5805" y="1143000"/>
            <a:ext cx="8680390" cy="5320527"/>
          </a:xfrm>
        </p:spPr>
      </p:pic>
    </p:spTree>
    <p:extLst>
      <p:ext uri="{BB962C8B-B14F-4D97-AF65-F5344CB8AC3E}">
        <p14:creationId xmlns:p14="http://schemas.microsoft.com/office/powerpoint/2010/main" val="2020403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E3E1-9C44-478A-885F-68A8FD4F603A}"/>
              </a:ext>
            </a:extLst>
          </p:cNvPr>
          <p:cNvSpPr>
            <a:spLocks noGrp="1"/>
          </p:cNvSpPr>
          <p:nvPr>
            <p:ph type="title"/>
          </p:nvPr>
        </p:nvSpPr>
        <p:spPr>
          <a:xfrm>
            <a:off x="443396" y="0"/>
            <a:ext cx="9747205" cy="1143000"/>
          </a:xfrm>
        </p:spPr>
        <p:txBody>
          <a:bodyPr>
            <a:noAutofit/>
          </a:bodyPr>
          <a:lstStyle/>
          <a:p>
            <a:r>
              <a:rPr lang="en-US" dirty="0"/>
              <a:t>Bridging the gap between observation and model</a:t>
            </a:r>
          </a:p>
        </p:txBody>
      </p:sp>
      <p:pic>
        <p:nvPicPr>
          <p:cNvPr id="5" name="Picture 4">
            <a:extLst>
              <a:ext uri="{FF2B5EF4-FFF2-40B4-BE49-F238E27FC236}">
                <a16:creationId xmlns:a16="http://schemas.microsoft.com/office/drawing/2014/main" id="{562D10B2-DF37-4EDA-8968-A8AAAE604414}"/>
              </a:ext>
            </a:extLst>
          </p:cNvPr>
          <p:cNvPicPr>
            <a:picLocks noChangeAspect="1"/>
          </p:cNvPicPr>
          <p:nvPr/>
        </p:nvPicPr>
        <p:blipFill rotWithShape="1">
          <a:blip r:embed="rId2">
            <a:extLst>
              <a:ext uri="{28A0092B-C50C-407E-A947-70E740481C1C}">
                <a14:useLocalDpi xmlns:a14="http://schemas.microsoft.com/office/drawing/2010/main" val="0"/>
              </a:ext>
            </a:extLst>
          </a:blip>
          <a:srcRect t="19775" b="28839"/>
          <a:stretch/>
        </p:blipFill>
        <p:spPr>
          <a:xfrm>
            <a:off x="2838807" y="2969231"/>
            <a:ext cx="6350000" cy="3524036"/>
          </a:xfrm>
          <a:prstGeom prst="rect">
            <a:avLst/>
          </a:prstGeom>
        </p:spPr>
      </p:pic>
      <p:sp>
        <p:nvSpPr>
          <p:cNvPr id="6" name="TextBox 5">
            <a:extLst>
              <a:ext uri="{FF2B5EF4-FFF2-40B4-BE49-F238E27FC236}">
                <a16:creationId xmlns:a16="http://schemas.microsoft.com/office/drawing/2014/main" id="{5449CC2F-8A3F-45A0-9E78-069497AB7856}"/>
              </a:ext>
            </a:extLst>
          </p:cNvPr>
          <p:cNvSpPr txBox="1"/>
          <p:nvPr/>
        </p:nvSpPr>
        <p:spPr>
          <a:xfrm>
            <a:off x="609600" y="3239216"/>
            <a:ext cx="2302233" cy="584775"/>
          </a:xfrm>
          <a:prstGeom prst="rect">
            <a:avLst/>
          </a:prstGeom>
          <a:noFill/>
          <a:ln>
            <a:solidFill>
              <a:schemeClr val="tx1"/>
            </a:solidFill>
          </a:ln>
        </p:spPr>
        <p:txBody>
          <a:bodyPr wrap="none" rtlCol="0">
            <a:spAutoFit/>
          </a:bodyPr>
          <a:lstStyle/>
          <a:p>
            <a:r>
              <a:rPr lang="en-US" sz="3200" dirty="0"/>
              <a:t>observation</a:t>
            </a:r>
          </a:p>
        </p:txBody>
      </p:sp>
      <p:sp>
        <p:nvSpPr>
          <p:cNvPr id="7" name="TextBox 6">
            <a:extLst>
              <a:ext uri="{FF2B5EF4-FFF2-40B4-BE49-F238E27FC236}">
                <a16:creationId xmlns:a16="http://schemas.microsoft.com/office/drawing/2014/main" id="{0F52F7C3-60F8-4130-9298-E160284A5C6B}"/>
              </a:ext>
            </a:extLst>
          </p:cNvPr>
          <p:cNvSpPr txBox="1"/>
          <p:nvPr/>
        </p:nvSpPr>
        <p:spPr>
          <a:xfrm>
            <a:off x="9093606" y="3136611"/>
            <a:ext cx="3009157" cy="584775"/>
          </a:xfrm>
          <a:prstGeom prst="rect">
            <a:avLst/>
          </a:prstGeom>
          <a:noFill/>
          <a:ln>
            <a:solidFill>
              <a:schemeClr val="tx1"/>
            </a:solidFill>
          </a:ln>
        </p:spPr>
        <p:txBody>
          <a:bodyPr wrap="none" rtlCol="0">
            <a:spAutoFit/>
          </a:bodyPr>
          <a:lstStyle/>
          <a:p>
            <a:r>
              <a:rPr lang="en-US" sz="3200" dirty="0"/>
              <a:t>Climate models</a:t>
            </a:r>
          </a:p>
        </p:txBody>
      </p:sp>
      <p:pic>
        <p:nvPicPr>
          <p:cNvPr id="8" name="Picture 7" descr="vistas12">
            <a:extLst>
              <a:ext uri="{FF2B5EF4-FFF2-40B4-BE49-F238E27FC236}">
                <a16:creationId xmlns:a16="http://schemas.microsoft.com/office/drawing/2014/main" id="{74186B18-65AE-4DD0-9DAD-89DC21AD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307" y="3823991"/>
            <a:ext cx="3051407" cy="28707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E11772D-E7EF-462F-B4D0-466D2CA58A28}"/>
              </a:ext>
            </a:extLst>
          </p:cNvPr>
          <p:cNvGrpSpPr/>
          <p:nvPr/>
        </p:nvGrpSpPr>
        <p:grpSpPr>
          <a:xfrm>
            <a:off x="443397" y="4051321"/>
            <a:ext cx="2559796" cy="2010996"/>
            <a:chOff x="443397" y="4251174"/>
            <a:chExt cx="2559796" cy="2010996"/>
          </a:xfrm>
        </p:grpSpPr>
        <p:pic>
          <p:nvPicPr>
            <p:cNvPr id="9" name="Picture 8">
              <a:extLst>
                <a:ext uri="{FF2B5EF4-FFF2-40B4-BE49-F238E27FC236}">
                  <a16:creationId xmlns:a16="http://schemas.microsoft.com/office/drawing/2014/main" id="{DC7A59E1-3CBF-45FE-826D-BD573DB28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92" y="4691079"/>
              <a:ext cx="2010995" cy="1131185"/>
            </a:xfrm>
            <a:prstGeom prst="rect">
              <a:avLst/>
            </a:prstGeom>
          </p:spPr>
        </p:pic>
        <p:pic>
          <p:nvPicPr>
            <p:cNvPr id="11" name="Picture 10">
              <a:extLst>
                <a:ext uri="{FF2B5EF4-FFF2-40B4-BE49-F238E27FC236}">
                  <a16:creationId xmlns:a16="http://schemas.microsoft.com/office/drawing/2014/main" id="{6724EE82-2661-41CF-887C-741CAC75E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582" y="4251175"/>
              <a:ext cx="1428611" cy="1071458"/>
            </a:xfrm>
            <a:prstGeom prst="rect">
              <a:avLst/>
            </a:prstGeom>
          </p:spPr>
        </p:pic>
        <p:pic>
          <p:nvPicPr>
            <p:cNvPr id="12" name="Picture 11">
              <a:extLst>
                <a:ext uri="{FF2B5EF4-FFF2-40B4-BE49-F238E27FC236}">
                  <a16:creationId xmlns:a16="http://schemas.microsoft.com/office/drawing/2014/main" id="{65FF6CA0-2D0F-4158-9503-8D39F3C46350}"/>
                </a:ext>
              </a:extLst>
            </p:cNvPr>
            <p:cNvPicPr>
              <a:picLocks noChangeAspect="1"/>
            </p:cNvPicPr>
            <p:nvPr/>
          </p:nvPicPr>
          <p:blipFill rotWithShape="1">
            <a:blip r:embed="rId6"/>
            <a:srcRect l="37065" t="42513" r="31520" b="41527"/>
            <a:stretch/>
          </p:blipFill>
          <p:spPr>
            <a:xfrm>
              <a:off x="1574582" y="5322633"/>
              <a:ext cx="1428611" cy="939537"/>
            </a:xfrm>
            <a:prstGeom prst="rect">
              <a:avLst/>
            </a:prstGeom>
          </p:spPr>
        </p:pic>
      </p:grpSp>
      <p:sp>
        <p:nvSpPr>
          <p:cNvPr id="14" name="Arrow: Right 13">
            <a:extLst>
              <a:ext uri="{FF2B5EF4-FFF2-40B4-BE49-F238E27FC236}">
                <a16:creationId xmlns:a16="http://schemas.microsoft.com/office/drawing/2014/main" id="{D8F441AE-B4D1-4D66-8A67-CDE67D55CF21}"/>
              </a:ext>
            </a:extLst>
          </p:cNvPr>
          <p:cNvSpPr/>
          <p:nvPr/>
        </p:nvSpPr>
        <p:spPr bwMode="auto">
          <a:xfrm rot="19377957">
            <a:off x="3169701" y="3511408"/>
            <a:ext cx="818794" cy="4199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sp>
        <p:nvSpPr>
          <p:cNvPr id="15" name="TextBox 14">
            <a:extLst>
              <a:ext uri="{FF2B5EF4-FFF2-40B4-BE49-F238E27FC236}">
                <a16:creationId xmlns:a16="http://schemas.microsoft.com/office/drawing/2014/main" id="{BFA8F0F2-1292-4A14-8B90-748DD0122610}"/>
              </a:ext>
            </a:extLst>
          </p:cNvPr>
          <p:cNvSpPr txBox="1"/>
          <p:nvPr/>
        </p:nvSpPr>
        <p:spPr>
          <a:xfrm>
            <a:off x="3287993" y="1484890"/>
            <a:ext cx="2115586" cy="1754326"/>
          </a:xfrm>
          <a:prstGeom prst="rect">
            <a:avLst/>
          </a:prstGeom>
          <a:noFill/>
          <a:ln>
            <a:solidFill>
              <a:schemeClr val="tx1"/>
            </a:solidFill>
          </a:ln>
        </p:spPr>
        <p:txBody>
          <a:bodyPr wrap="square" rtlCol="0">
            <a:spAutoFit/>
          </a:bodyPr>
          <a:lstStyle/>
          <a:p>
            <a:r>
              <a:rPr lang="en-US" sz="2400" b="1" dirty="0"/>
              <a:t>Value-added products</a:t>
            </a:r>
          </a:p>
          <a:p>
            <a:pPr marL="457200" indent="-457200">
              <a:buFont typeface="Arial" panose="020B0604020202020204" pitchFamily="34" charset="0"/>
              <a:buChar char="•"/>
            </a:pPr>
            <a:r>
              <a:rPr lang="en-US" sz="2000" dirty="0"/>
              <a:t>ARMBE</a:t>
            </a:r>
          </a:p>
          <a:p>
            <a:pPr marL="457200" indent="-457200">
              <a:buFont typeface="Arial" panose="020B0604020202020204" pitchFamily="34" charset="0"/>
              <a:buChar char="•"/>
            </a:pPr>
            <a:r>
              <a:rPr lang="en-US" sz="2000" dirty="0"/>
              <a:t>VARANAL</a:t>
            </a:r>
          </a:p>
          <a:p>
            <a:pPr marL="457200" indent="-457200">
              <a:buFont typeface="Arial" panose="020B0604020202020204" pitchFamily="34" charset="0"/>
              <a:buChar char="•"/>
            </a:pPr>
            <a:r>
              <a:rPr lang="en-US" sz="2000" dirty="0"/>
              <a:t>….</a:t>
            </a:r>
          </a:p>
        </p:txBody>
      </p:sp>
      <p:sp>
        <p:nvSpPr>
          <p:cNvPr id="16" name="TextBox 15">
            <a:extLst>
              <a:ext uri="{FF2B5EF4-FFF2-40B4-BE49-F238E27FC236}">
                <a16:creationId xmlns:a16="http://schemas.microsoft.com/office/drawing/2014/main" id="{9B24D1C5-00F8-47F9-961B-BE7752A21197}"/>
              </a:ext>
            </a:extLst>
          </p:cNvPr>
          <p:cNvSpPr txBox="1"/>
          <p:nvPr/>
        </p:nvSpPr>
        <p:spPr>
          <a:xfrm>
            <a:off x="6788423" y="1484890"/>
            <a:ext cx="2115586" cy="1754326"/>
          </a:xfrm>
          <a:prstGeom prst="rect">
            <a:avLst/>
          </a:prstGeom>
          <a:noFill/>
          <a:ln>
            <a:solidFill>
              <a:schemeClr val="tx1"/>
            </a:solidFill>
          </a:ln>
        </p:spPr>
        <p:txBody>
          <a:bodyPr wrap="square" rtlCol="0">
            <a:spAutoFit/>
          </a:bodyPr>
          <a:lstStyle/>
          <a:p>
            <a:r>
              <a:rPr lang="en-US" sz="2400" b="1" dirty="0"/>
              <a:t>Modeling tools</a:t>
            </a:r>
          </a:p>
          <a:p>
            <a:pPr marL="457200" indent="-457200">
              <a:buFont typeface="Arial" panose="020B0604020202020204" pitchFamily="34" charset="0"/>
              <a:buChar char="•"/>
            </a:pPr>
            <a:r>
              <a:rPr lang="en-US" sz="2000" dirty="0"/>
              <a:t>SCM</a:t>
            </a:r>
          </a:p>
          <a:p>
            <a:pPr marL="457200" indent="-457200">
              <a:buFont typeface="Arial" panose="020B0604020202020204" pitchFamily="34" charset="0"/>
              <a:buChar char="•"/>
            </a:pPr>
            <a:r>
              <a:rPr lang="en-US" sz="2000" dirty="0"/>
              <a:t>CRM/LES</a:t>
            </a:r>
          </a:p>
          <a:p>
            <a:pPr marL="457200" indent="-457200">
              <a:buFont typeface="Arial" panose="020B0604020202020204" pitchFamily="34" charset="0"/>
              <a:buChar char="•"/>
            </a:pPr>
            <a:r>
              <a:rPr lang="en-US" sz="2000" dirty="0"/>
              <a:t>….</a:t>
            </a:r>
          </a:p>
        </p:txBody>
      </p:sp>
      <p:sp>
        <p:nvSpPr>
          <p:cNvPr id="17" name="Arrow: Right 16">
            <a:extLst>
              <a:ext uri="{FF2B5EF4-FFF2-40B4-BE49-F238E27FC236}">
                <a16:creationId xmlns:a16="http://schemas.microsoft.com/office/drawing/2014/main" id="{59DBCFD9-A15C-4709-BB50-2DAC75667221}"/>
              </a:ext>
            </a:extLst>
          </p:cNvPr>
          <p:cNvSpPr/>
          <p:nvPr/>
        </p:nvSpPr>
        <p:spPr bwMode="auto">
          <a:xfrm rot="13139909">
            <a:off x="8451726" y="3639842"/>
            <a:ext cx="818794" cy="4199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106" charset="-52"/>
            </a:endParaRPr>
          </a:p>
        </p:txBody>
      </p:sp>
    </p:spTree>
    <p:extLst>
      <p:ext uri="{BB962C8B-B14F-4D97-AF65-F5344CB8AC3E}">
        <p14:creationId xmlns:p14="http://schemas.microsoft.com/office/powerpoint/2010/main" val="394930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7864-39E9-41E3-9362-A20BAF01F3CF}"/>
              </a:ext>
            </a:extLst>
          </p:cNvPr>
          <p:cNvSpPr>
            <a:spLocks noGrp="1"/>
          </p:cNvSpPr>
          <p:nvPr>
            <p:ph type="title"/>
          </p:nvPr>
        </p:nvSpPr>
        <p:spPr>
          <a:xfrm>
            <a:off x="0" y="-55509"/>
            <a:ext cx="10972800" cy="1143000"/>
          </a:xfrm>
        </p:spPr>
        <p:txBody>
          <a:bodyPr/>
          <a:lstStyle/>
          <a:p>
            <a:r>
              <a:rPr lang="en-US" dirty="0"/>
              <a:t>ARMBE: ARM Best Estimate Data Products</a:t>
            </a:r>
          </a:p>
        </p:txBody>
      </p:sp>
      <p:grpSp>
        <p:nvGrpSpPr>
          <p:cNvPr id="4" name="Group 3">
            <a:extLst>
              <a:ext uri="{FF2B5EF4-FFF2-40B4-BE49-F238E27FC236}">
                <a16:creationId xmlns:a16="http://schemas.microsoft.com/office/drawing/2014/main" id="{90E60D12-D22D-40B3-ABAD-43B9FD28B764}"/>
              </a:ext>
            </a:extLst>
          </p:cNvPr>
          <p:cNvGrpSpPr/>
          <p:nvPr/>
        </p:nvGrpSpPr>
        <p:grpSpPr>
          <a:xfrm>
            <a:off x="6105851" y="1345632"/>
            <a:ext cx="3862499" cy="4746163"/>
            <a:chOff x="4415397" y="679133"/>
            <a:chExt cx="4603595" cy="5424487"/>
          </a:xfrm>
        </p:grpSpPr>
        <p:pic>
          <p:nvPicPr>
            <p:cNvPr id="5" name="Picture 4" descr="image004">
              <a:extLst>
                <a:ext uri="{FF2B5EF4-FFF2-40B4-BE49-F238E27FC236}">
                  <a16:creationId xmlns:a16="http://schemas.microsoft.com/office/drawing/2014/main" id="{D196D105-098D-4AB1-B62D-6C5742A42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373" y="679133"/>
              <a:ext cx="4189413" cy="542448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ata 5">
              <a:extLst>
                <a:ext uri="{FF2B5EF4-FFF2-40B4-BE49-F238E27FC236}">
                  <a16:creationId xmlns:a16="http://schemas.microsoft.com/office/drawing/2014/main" id="{3BB687D4-F1F9-40AD-A826-023223AA9B5E}"/>
                </a:ext>
              </a:extLst>
            </p:cNvPr>
            <p:cNvSpPr/>
            <p:nvPr/>
          </p:nvSpPr>
          <p:spPr>
            <a:xfrm>
              <a:off x="4415397" y="5093689"/>
              <a:ext cx="4603595" cy="990600"/>
            </a:xfrm>
            <a:prstGeom prst="flowChartInputOutp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8" name="Picture 7">
            <a:extLst>
              <a:ext uri="{FF2B5EF4-FFF2-40B4-BE49-F238E27FC236}">
                <a16:creationId xmlns:a16="http://schemas.microsoft.com/office/drawing/2014/main" id="{01319EC7-F8F1-4D1E-9913-4074547887F9}"/>
              </a:ext>
            </a:extLst>
          </p:cNvPr>
          <p:cNvPicPr>
            <a:picLocks noChangeAspect="1"/>
          </p:cNvPicPr>
          <p:nvPr/>
        </p:nvPicPr>
        <p:blipFill rotWithShape="1">
          <a:blip r:embed="rId4">
            <a:extLst>
              <a:ext uri="{28A0092B-C50C-407E-A947-70E740481C1C}">
                <a14:useLocalDpi xmlns:a14="http://schemas.microsoft.com/office/drawing/2010/main" val="0"/>
              </a:ext>
            </a:extLst>
          </a:blip>
          <a:srcRect l="17584" t="16343" r="9957" b="26458"/>
          <a:stretch/>
        </p:blipFill>
        <p:spPr>
          <a:xfrm>
            <a:off x="6901573" y="903478"/>
            <a:ext cx="1487884" cy="884307"/>
          </a:xfrm>
          <a:prstGeom prst="rect">
            <a:avLst/>
          </a:prstGeom>
        </p:spPr>
      </p:pic>
      <p:sp>
        <p:nvSpPr>
          <p:cNvPr id="9" name="TextBox 8">
            <a:extLst>
              <a:ext uri="{FF2B5EF4-FFF2-40B4-BE49-F238E27FC236}">
                <a16:creationId xmlns:a16="http://schemas.microsoft.com/office/drawing/2014/main" id="{B6EB6B9A-F1CF-49F7-A7C0-ABB28EC9A881}"/>
              </a:ext>
            </a:extLst>
          </p:cNvPr>
          <p:cNvSpPr txBox="1"/>
          <p:nvPr/>
        </p:nvSpPr>
        <p:spPr>
          <a:xfrm>
            <a:off x="8483757" y="993192"/>
            <a:ext cx="1954381" cy="369332"/>
          </a:xfrm>
          <a:prstGeom prst="rect">
            <a:avLst/>
          </a:prstGeom>
          <a:noFill/>
        </p:spPr>
        <p:txBody>
          <a:bodyPr wrap="none" rtlCol="0">
            <a:spAutoFit/>
          </a:bodyPr>
          <a:lstStyle/>
          <a:p>
            <a:r>
              <a:rPr lang="en-US" dirty="0"/>
              <a:t>Satellite products</a:t>
            </a:r>
          </a:p>
        </p:txBody>
      </p:sp>
      <p:pic>
        <p:nvPicPr>
          <p:cNvPr id="12" name="Picture 11">
            <a:extLst>
              <a:ext uri="{FF2B5EF4-FFF2-40B4-BE49-F238E27FC236}">
                <a16:creationId xmlns:a16="http://schemas.microsoft.com/office/drawing/2014/main" id="{EC3473AD-1F68-4419-A9FE-662A51597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41011" y="5250935"/>
            <a:ext cx="1846163" cy="1063815"/>
          </a:xfrm>
          <a:prstGeom prst="rect">
            <a:avLst/>
          </a:prstGeom>
        </p:spPr>
      </p:pic>
      <p:sp>
        <p:nvSpPr>
          <p:cNvPr id="10" name="TextBox 9">
            <a:extLst>
              <a:ext uri="{FF2B5EF4-FFF2-40B4-BE49-F238E27FC236}">
                <a16:creationId xmlns:a16="http://schemas.microsoft.com/office/drawing/2014/main" id="{135C412E-9396-4ABE-9163-281DD17C27C1}"/>
              </a:ext>
            </a:extLst>
          </p:cNvPr>
          <p:cNvSpPr txBox="1"/>
          <p:nvPr/>
        </p:nvSpPr>
        <p:spPr>
          <a:xfrm>
            <a:off x="6129746" y="6280645"/>
            <a:ext cx="3018775" cy="369332"/>
          </a:xfrm>
          <a:prstGeom prst="rect">
            <a:avLst/>
          </a:prstGeom>
          <a:noFill/>
        </p:spPr>
        <p:txBody>
          <a:bodyPr wrap="none" rtlCol="0">
            <a:spAutoFit/>
          </a:bodyPr>
          <a:lstStyle/>
          <a:p>
            <a:r>
              <a:rPr lang="en-US" dirty="0"/>
              <a:t>Surface/ground instruments</a:t>
            </a:r>
          </a:p>
        </p:txBody>
      </p:sp>
      <p:pic>
        <p:nvPicPr>
          <p:cNvPr id="15" name="Picture 14">
            <a:extLst>
              <a:ext uri="{FF2B5EF4-FFF2-40B4-BE49-F238E27FC236}">
                <a16:creationId xmlns:a16="http://schemas.microsoft.com/office/drawing/2014/main" id="{18A0FBA2-03F4-4DCC-8F4F-78850989130C}"/>
              </a:ext>
            </a:extLst>
          </p:cNvPr>
          <p:cNvPicPr>
            <a:picLocks noChangeAspect="1"/>
          </p:cNvPicPr>
          <p:nvPr/>
        </p:nvPicPr>
        <p:blipFill>
          <a:blip r:embed="rId6"/>
          <a:stretch>
            <a:fillRect/>
          </a:stretch>
        </p:blipFill>
        <p:spPr>
          <a:xfrm>
            <a:off x="9581099" y="3016907"/>
            <a:ext cx="1487217" cy="1426590"/>
          </a:xfrm>
          <a:prstGeom prst="rect">
            <a:avLst/>
          </a:prstGeom>
        </p:spPr>
      </p:pic>
      <p:sp>
        <p:nvSpPr>
          <p:cNvPr id="16" name="TextBox 15">
            <a:extLst>
              <a:ext uri="{FF2B5EF4-FFF2-40B4-BE49-F238E27FC236}">
                <a16:creationId xmlns:a16="http://schemas.microsoft.com/office/drawing/2014/main" id="{A16921B5-C77C-4F13-AEDE-930551B051BE}"/>
              </a:ext>
            </a:extLst>
          </p:cNvPr>
          <p:cNvSpPr txBox="1"/>
          <p:nvPr/>
        </p:nvSpPr>
        <p:spPr>
          <a:xfrm>
            <a:off x="9581099" y="2315842"/>
            <a:ext cx="1618257" cy="646331"/>
          </a:xfrm>
          <a:prstGeom prst="rect">
            <a:avLst/>
          </a:prstGeom>
          <a:noFill/>
        </p:spPr>
        <p:txBody>
          <a:bodyPr wrap="square" rtlCol="0">
            <a:spAutoFit/>
          </a:bodyPr>
          <a:lstStyle/>
          <a:p>
            <a:r>
              <a:rPr lang="en-US" dirty="0"/>
              <a:t>Microwave Radiometer</a:t>
            </a:r>
          </a:p>
        </p:txBody>
      </p:sp>
      <p:pic>
        <p:nvPicPr>
          <p:cNvPr id="17" name="Picture 16">
            <a:extLst>
              <a:ext uri="{FF2B5EF4-FFF2-40B4-BE49-F238E27FC236}">
                <a16:creationId xmlns:a16="http://schemas.microsoft.com/office/drawing/2014/main" id="{6F63189F-A660-4178-9219-7E907D82E3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4529" y="5168055"/>
            <a:ext cx="1487217" cy="1113977"/>
          </a:xfrm>
          <a:prstGeom prst="rect">
            <a:avLst/>
          </a:prstGeom>
        </p:spPr>
      </p:pic>
      <p:sp>
        <p:nvSpPr>
          <p:cNvPr id="19" name="TextBox 18">
            <a:extLst>
              <a:ext uri="{FF2B5EF4-FFF2-40B4-BE49-F238E27FC236}">
                <a16:creationId xmlns:a16="http://schemas.microsoft.com/office/drawing/2014/main" id="{FA5FC52F-FD3B-4C0B-9EAA-A9719634C240}"/>
              </a:ext>
            </a:extLst>
          </p:cNvPr>
          <p:cNvSpPr txBox="1"/>
          <p:nvPr/>
        </p:nvSpPr>
        <p:spPr>
          <a:xfrm>
            <a:off x="9780588" y="4798723"/>
            <a:ext cx="1487218" cy="369332"/>
          </a:xfrm>
          <a:prstGeom prst="rect">
            <a:avLst/>
          </a:prstGeom>
          <a:noFill/>
        </p:spPr>
        <p:txBody>
          <a:bodyPr wrap="square" rtlCol="0">
            <a:spAutoFit/>
          </a:bodyPr>
          <a:lstStyle/>
          <a:p>
            <a:r>
              <a:rPr lang="en-US" dirty="0"/>
              <a:t>Radar/lidar</a:t>
            </a:r>
          </a:p>
        </p:txBody>
      </p:sp>
      <p:sp>
        <p:nvSpPr>
          <p:cNvPr id="18" name="TextBox 17">
            <a:extLst>
              <a:ext uri="{FF2B5EF4-FFF2-40B4-BE49-F238E27FC236}">
                <a16:creationId xmlns:a16="http://schemas.microsoft.com/office/drawing/2014/main" id="{6FFBBAEE-026D-4FBE-9CDA-6438E104E80D}"/>
              </a:ext>
            </a:extLst>
          </p:cNvPr>
          <p:cNvSpPr txBox="1"/>
          <p:nvPr/>
        </p:nvSpPr>
        <p:spPr>
          <a:xfrm>
            <a:off x="387267" y="1349401"/>
            <a:ext cx="4045966" cy="4708981"/>
          </a:xfrm>
          <a:prstGeom prst="rect">
            <a:avLst/>
          </a:prstGeom>
          <a:noFill/>
          <a:ln>
            <a:solidFill>
              <a:schemeClr val="tx1"/>
            </a:solidFill>
          </a:ln>
        </p:spPr>
        <p:txBody>
          <a:bodyPr wrap="square" rtlCol="0">
            <a:spAutoFit/>
          </a:bodyPr>
          <a:lstStyle/>
          <a:p>
            <a:r>
              <a:rPr lang="en-US" sz="2000" dirty="0"/>
              <a:t>Integration of ~10 types of instruments. </a:t>
            </a:r>
          </a:p>
          <a:p>
            <a:pPr marL="285750" indent="-285750">
              <a:buFont typeface="Arial" panose="020B0604020202020204" pitchFamily="34" charset="0"/>
              <a:buChar char="•"/>
            </a:pPr>
            <a:r>
              <a:rPr lang="en-US" sz="2000" b="1" dirty="0" err="1"/>
              <a:t>armbeatm</a:t>
            </a:r>
            <a:r>
              <a:rPr lang="en-US" sz="2000" dirty="0"/>
              <a:t>: u, v, T, q, </a:t>
            </a:r>
            <a:r>
              <a:rPr lang="en-US" sz="2000" dirty="0" err="1"/>
              <a:t>ps</a:t>
            </a:r>
            <a:r>
              <a:rPr lang="en-US" sz="2000" dirty="0"/>
              <a:t>, </a:t>
            </a:r>
            <a:r>
              <a:rPr lang="en-US" sz="2000" dirty="0" err="1"/>
              <a:t>precip</a:t>
            </a:r>
            <a:r>
              <a:rPr lang="en-US" sz="2000" dirty="0"/>
              <a:t>, LH, SH</a:t>
            </a:r>
          </a:p>
          <a:p>
            <a:pPr marL="285750" indent="-285750">
              <a:buFont typeface="Arial" panose="020B0604020202020204" pitchFamily="34" charset="0"/>
              <a:buChar char="•"/>
            </a:pPr>
            <a:r>
              <a:rPr lang="en-US" sz="2000" b="1" dirty="0" err="1"/>
              <a:t>armbecldrad</a:t>
            </a:r>
            <a:r>
              <a:rPr lang="en-US" sz="2000" dirty="0"/>
              <a:t>: </a:t>
            </a:r>
            <a:r>
              <a:rPr lang="en-US" sz="2000" dirty="0" err="1"/>
              <a:t>rad_fluxes</a:t>
            </a:r>
            <a:r>
              <a:rPr lang="en-US" sz="2000" dirty="0"/>
              <a:t>, </a:t>
            </a:r>
            <a:r>
              <a:rPr lang="en-US" sz="2000" dirty="0" err="1"/>
              <a:t>cld_frac</a:t>
            </a:r>
            <a:r>
              <a:rPr lang="en-US" sz="2000" dirty="0"/>
              <a:t>, </a:t>
            </a:r>
            <a:r>
              <a:rPr lang="en-US" sz="2000" dirty="0" err="1"/>
              <a:t>cld_cover</a:t>
            </a:r>
            <a:r>
              <a:rPr lang="en-US" sz="2000" dirty="0"/>
              <a:t>, LWP, PWV</a:t>
            </a:r>
          </a:p>
          <a:p>
            <a:pPr marL="285750" indent="-285750">
              <a:buFont typeface="Arial" panose="020B0604020202020204" pitchFamily="34" charset="0"/>
              <a:buChar char="•"/>
            </a:pPr>
            <a:r>
              <a:rPr lang="en-US" sz="2000" b="1" dirty="0" err="1"/>
              <a:t>armbeland</a:t>
            </a:r>
            <a:r>
              <a:rPr lang="en-US" sz="2000" dirty="0"/>
              <a:t>: soil T/q, soil heat flux, CO2 flux</a:t>
            </a:r>
          </a:p>
          <a:p>
            <a:endParaRPr lang="en-US" sz="2000" dirty="0"/>
          </a:p>
          <a:p>
            <a:r>
              <a:rPr lang="en-US" sz="2000" dirty="0"/>
              <a:t>Specially tailored to evaluate climate models</a:t>
            </a:r>
          </a:p>
          <a:p>
            <a:pPr marL="285750" indent="-285750">
              <a:buFont typeface="Arial" panose="020B0604020202020204" pitchFamily="34" charset="0"/>
              <a:buChar char="•"/>
            </a:pPr>
            <a:r>
              <a:rPr lang="en-US" sz="2000" dirty="0"/>
              <a:t>1-hour temporal resolution</a:t>
            </a:r>
          </a:p>
          <a:p>
            <a:pPr marL="285750" indent="-285750">
              <a:buFont typeface="Arial" panose="020B0604020202020204" pitchFamily="34" charset="0"/>
              <a:buChar char="•"/>
            </a:pPr>
            <a:r>
              <a:rPr lang="en-US" sz="2000" dirty="0"/>
              <a:t>Quality control </a:t>
            </a:r>
          </a:p>
          <a:p>
            <a:pPr marL="285750" indent="-285750">
              <a:buFont typeface="Arial" panose="020B0604020202020204" pitchFamily="34" charset="0"/>
              <a:buChar char="•"/>
            </a:pPr>
            <a:r>
              <a:rPr lang="en-US" sz="2000" dirty="0"/>
              <a:t>Standard deviation within the averaged hour</a:t>
            </a:r>
          </a:p>
        </p:txBody>
      </p:sp>
      <p:pic>
        <p:nvPicPr>
          <p:cNvPr id="2052" name="Picture 4" descr="Image result for radiosonde">
            <a:extLst>
              <a:ext uri="{FF2B5EF4-FFF2-40B4-BE49-F238E27FC236}">
                <a16:creationId xmlns:a16="http://schemas.microsoft.com/office/drawing/2014/main" id="{0C385132-E398-4888-8FE1-2325E96F26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4599" y="2610116"/>
            <a:ext cx="1063816" cy="151650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C3F88A-3DF8-4E46-93B5-B5995A47859F}"/>
              </a:ext>
            </a:extLst>
          </p:cNvPr>
          <p:cNvSpPr txBox="1"/>
          <p:nvPr/>
        </p:nvSpPr>
        <p:spPr>
          <a:xfrm>
            <a:off x="4880764" y="2145609"/>
            <a:ext cx="1415772" cy="369332"/>
          </a:xfrm>
          <a:prstGeom prst="rect">
            <a:avLst/>
          </a:prstGeom>
          <a:noFill/>
        </p:spPr>
        <p:txBody>
          <a:bodyPr wrap="none" rtlCol="0">
            <a:spAutoFit/>
          </a:bodyPr>
          <a:lstStyle/>
          <a:p>
            <a:r>
              <a:rPr lang="en-US" dirty="0"/>
              <a:t>Radiosonde</a:t>
            </a:r>
          </a:p>
        </p:txBody>
      </p:sp>
    </p:spTree>
    <p:extLst>
      <p:ext uri="{BB962C8B-B14F-4D97-AF65-F5344CB8AC3E}">
        <p14:creationId xmlns:p14="http://schemas.microsoft.com/office/powerpoint/2010/main" val="117272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DC3D-2A9F-4CAC-973B-3B3FBCDBA754}"/>
              </a:ext>
            </a:extLst>
          </p:cNvPr>
          <p:cNvSpPr>
            <a:spLocks noGrp="1"/>
          </p:cNvSpPr>
          <p:nvPr>
            <p:ph type="title"/>
          </p:nvPr>
        </p:nvSpPr>
        <p:spPr/>
        <p:txBody>
          <a:bodyPr/>
          <a:lstStyle/>
          <a:p>
            <a:r>
              <a:rPr lang="en-US" dirty="0"/>
              <a:t>Use ARMBE to Evaluate Climate Models</a:t>
            </a:r>
          </a:p>
        </p:txBody>
      </p:sp>
      <p:pic>
        <p:nvPicPr>
          <p:cNvPr id="9" name="Picture 8">
            <a:extLst>
              <a:ext uri="{FF2B5EF4-FFF2-40B4-BE49-F238E27FC236}">
                <a16:creationId xmlns:a16="http://schemas.microsoft.com/office/drawing/2014/main" id="{54C72F3A-7806-455E-9491-BACEE48FEA4E}"/>
              </a:ext>
            </a:extLst>
          </p:cNvPr>
          <p:cNvPicPr>
            <a:picLocks noChangeAspect="1"/>
          </p:cNvPicPr>
          <p:nvPr/>
        </p:nvPicPr>
        <p:blipFill>
          <a:blip r:embed="rId3"/>
          <a:stretch>
            <a:fillRect/>
          </a:stretch>
        </p:blipFill>
        <p:spPr>
          <a:xfrm>
            <a:off x="609600" y="2380166"/>
            <a:ext cx="4803354" cy="3658555"/>
          </a:xfrm>
          <a:prstGeom prst="rect">
            <a:avLst/>
          </a:prstGeom>
        </p:spPr>
      </p:pic>
      <p:pic>
        <p:nvPicPr>
          <p:cNvPr id="10" name="Picture 9" descr="A close up of a map&#10;&#10;Description automatically generated">
            <a:extLst>
              <a:ext uri="{FF2B5EF4-FFF2-40B4-BE49-F238E27FC236}">
                <a16:creationId xmlns:a16="http://schemas.microsoft.com/office/drawing/2014/main" id="{A1F401FE-ED40-4A80-8F94-F38FB5246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291" y="2943509"/>
            <a:ext cx="5763109" cy="3205370"/>
          </a:xfrm>
          <a:prstGeom prst="rect">
            <a:avLst/>
          </a:prstGeom>
        </p:spPr>
      </p:pic>
      <p:sp>
        <p:nvSpPr>
          <p:cNvPr id="12" name="TextBox 11">
            <a:extLst>
              <a:ext uri="{FF2B5EF4-FFF2-40B4-BE49-F238E27FC236}">
                <a16:creationId xmlns:a16="http://schemas.microsoft.com/office/drawing/2014/main" id="{9025D017-C659-4154-BE3F-A903FE06BF67}"/>
              </a:ext>
            </a:extLst>
          </p:cNvPr>
          <p:cNvSpPr txBox="1"/>
          <p:nvPr/>
        </p:nvSpPr>
        <p:spPr>
          <a:xfrm>
            <a:off x="389262" y="1818196"/>
            <a:ext cx="5244029" cy="461665"/>
          </a:xfrm>
          <a:prstGeom prst="rect">
            <a:avLst/>
          </a:prstGeom>
          <a:noFill/>
        </p:spPr>
        <p:txBody>
          <a:bodyPr wrap="square" rtlCol="0">
            <a:spAutoFit/>
          </a:bodyPr>
          <a:lstStyle/>
          <a:p>
            <a:r>
              <a:rPr lang="en-US" sz="2400" dirty="0"/>
              <a:t>Diurnal cloud frequency (%) at SGP</a:t>
            </a:r>
          </a:p>
        </p:txBody>
      </p:sp>
      <p:sp>
        <p:nvSpPr>
          <p:cNvPr id="13" name="Rectangle 12">
            <a:extLst>
              <a:ext uri="{FF2B5EF4-FFF2-40B4-BE49-F238E27FC236}">
                <a16:creationId xmlns:a16="http://schemas.microsoft.com/office/drawing/2014/main" id="{6EFE788E-F4B2-4E7C-965F-B4C72FC82B08}"/>
              </a:ext>
            </a:extLst>
          </p:cNvPr>
          <p:cNvSpPr/>
          <p:nvPr/>
        </p:nvSpPr>
        <p:spPr>
          <a:xfrm>
            <a:off x="2574724" y="6038721"/>
            <a:ext cx="2488053" cy="369332"/>
          </a:xfrm>
          <a:prstGeom prst="rect">
            <a:avLst/>
          </a:prstGeom>
        </p:spPr>
        <p:txBody>
          <a:bodyPr wrap="none">
            <a:spAutoFit/>
          </a:bodyPr>
          <a:lstStyle/>
          <a:p>
            <a:r>
              <a:rPr lang="en-US" dirty="0">
                <a:latin typeface="Segoe UI" panose="020B0502040204020203" pitchFamily="34" charset="0"/>
              </a:rPr>
              <a:t>Mather &amp; Voyles, 2013</a:t>
            </a:r>
            <a:endParaRPr lang="en-US" dirty="0"/>
          </a:p>
        </p:txBody>
      </p:sp>
      <p:sp>
        <p:nvSpPr>
          <p:cNvPr id="14" name="Rectangle 13">
            <a:extLst>
              <a:ext uri="{FF2B5EF4-FFF2-40B4-BE49-F238E27FC236}">
                <a16:creationId xmlns:a16="http://schemas.microsoft.com/office/drawing/2014/main" id="{D3F70D2A-BFC3-41D5-9F55-9CA63B4A50FF}"/>
              </a:ext>
            </a:extLst>
          </p:cNvPr>
          <p:cNvSpPr/>
          <p:nvPr/>
        </p:nvSpPr>
        <p:spPr>
          <a:xfrm>
            <a:off x="6764357" y="1818196"/>
            <a:ext cx="3597650" cy="830997"/>
          </a:xfrm>
          <a:prstGeom prst="rect">
            <a:avLst/>
          </a:prstGeom>
        </p:spPr>
        <p:txBody>
          <a:bodyPr wrap="square">
            <a:spAutoFit/>
          </a:bodyPr>
          <a:lstStyle/>
          <a:p>
            <a:r>
              <a:rPr lang="en-US" sz="2400" dirty="0"/>
              <a:t>Diurnal cycle of precipitation (mm/day)</a:t>
            </a:r>
          </a:p>
        </p:txBody>
      </p:sp>
      <p:sp>
        <p:nvSpPr>
          <p:cNvPr id="15" name="Rectangle 14">
            <a:extLst>
              <a:ext uri="{FF2B5EF4-FFF2-40B4-BE49-F238E27FC236}">
                <a16:creationId xmlns:a16="http://schemas.microsoft.com/office/drawing/2014/main" id="{48B686F5-4D11-4116-8761-8800D99C7D1C}"/>
              </a:ext>
            </a:extLst>
          </p:cNvPr>
          <p:cNvSpPr/>
          <p:nvPr/>
        </p:nvSpPr>
        <p:spPr>
          <a:xfrm>
            <a:off x="6671163" y="6430938"/>
            <a:ext cx="3053465" cy="369332"/>
          </a:xfrm>
          <a:prstGeom prst="rect">
            <a:avLst/>
          </a:prstGeom>
        </p:spPr>
        <p:txBody>
          <a:bodyPr wrap="none">
            <a:spAutoFit/>
          </a:bodyPr>
          <a:lstStyle/>
          <a:p>
            <a:r>
              <a:rPr lang="en-US" dirty="0">
                <a:latin typeface="Segoe UI" panose="020B0502040204020203" pitchFamily="34" charset="0"/>
              </a:rPr>
              <a:t>Tang et al., 2020 (submitted)</a:t>
            </a:r>
            <a:endParaRPr lang="en-US" dirty="0"/>
          </a:p>
        </p:txBody>
      </p:sp>
      <p:grpSp>
        <p:nvGrpSpPr>
          <p:cNvPr id="17" name="Group 16">
            <a:extLst>
              <a:ext uri="{FF2B5EF4-FFF2-40B4-BE49-F238E27FC236}">
                <a16:creationId xmlns:a16="http://schemas.microsoft.com/office/drawing/2014/main" id="{5ECA775A-2BF3-4CD4-89D1-6D3218344204}"/>
              </a:ext>
            </a:extLst>
          </p:cNvPr>
          <p:cNvGrpSpPr/>
          <p:nvPr/>
        </p:nvGrpSpPr>
        <p:grpSpPr>
          <a:xfrm>
            <a:off x="10004161" y="1143000"/>
            <a:ext cx="2187839" cy="1952740"/>
            <a:chOff x="10004161" y="1143000"/>
            <a:chExt cx="2187839" cy="1952740"/>
          </a:xfrm>
        </p:grpSpPr>
        <p:pic>
          <p:nvPicPr>
            <p:cNvPr id="11" name="Picture 10">
              <a:extLst>
                <a:ext uri="{FF2B5EF4-FFF2-40B4-BE49-F238E27FC236}">
                  <a16:creationId xmlns:a16="http://schemas.microsoft.com/office/drawing/2014/main" id="{CC13DF00-5BA2-4F60-866A-AECA2200B989}"/>
                </a:ext>
              </a:extLst>
            </p:cNvPr>
            <p:cNvPicPr>
              <a:picLocks noChangeAspect="1"/>
            </p:cNvPicPr>
            <p:nvPr/>
          </p:nvPicPr>
          <p:blipFill rotWithShape="1">
            <a:blip r:embed="rId5"/>
            <a:srcRect l="63934" t="7946" r="10290" b="61378"/>
            <a:stretch/>
          </p:blipFill>
          <p:spPr>
            <a:xfrm>
              <a:off x="10004161" y="1143000"/>
              <a:ext cx="2187839" cy="1952740"/>
            </a:xfrm>
            <a:prstGeom prst="rect">
              <a:avLst/>
            </a:prstGeom>
          </p:spPr>
        </p:pic>
        <p:sp>
          <p:nvSpPr>
            <p:cNvPr id="16" name="Rectangle 15">
              <a:extLst>
                <a:ext uri="{FF2B5EF4-FFF2-40B4-BE49-F238E27FC236}">
                  <a16:creationId xmlns:a16="http://schemas.microsoft.com/office/drawing/2014/main" id="{5710A4F3-E64D-4E15-95BF-7510E891C9B2}"/>
                </a:ext>
              </a:extLst>
            </p:cNvPr>
            <p:cNvSpPr/>
            <p:nvPr/>
          </p:nvSpPr>
          <p:spPr bwMode="auto">
            <a:xfrm>
              <a:off x="10004161" y="1523880"/>
              <a:ext cx="2187839" cy="294316"/>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06" charset="-52"/>
              </a:endParaRPr>
            </a:p>
          </p:txBody>
        </p:sp>
      </p:grpSp>
    </p:spTree>
    <p:extLst>
      <p:ext uri="{BB962C8B-B14F-4D97-AF65-F5344CB8AC3E}">
        <p14:creationId xmlns:p14="http://schemas.microsoft.com/office/powerpoint/2010/main" val="317809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75096" y="306173"/>
            <a:ext cx="107023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nl-NL" sz="3600" dirty="0">
                <a:solidFill>
                  <a:schemeClr val="accent1"/>
                </a:solidFill>
                <a:latin typeface="+mj-lt"/>
              </a:rPr>
              <a:t>Large-Scale Forcing Data to Drive Models</a:t>
            </a:r>
          </a:p>
        </p:txBody>
      </p:sp>
      <p:sp>
        <p:nvSpPr>
          <p:cNvPr id="5" name="Text Box 8"/>
          <p:cNvSpPr txBox="1">
            <a:spLocks noChangeArrowheads="1"/>
          </p:cNvSpPr>
          <p:nvPr/>
        </p:nvSpPr>
        <p:spPr bwMode="auto">
          <a:xfrm>
            <a:off x="1197205" y="3136315"/>
            <a:ext cx="398122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ts val="600"/>
              </a:spcBef>
            </a:pPr>
            <a:r>
              <a:rPr lang="en-US" dirty="0">
                <a:solidFill>
                  <a:srgbClr val="0000FF"/>
                </a:solidFill>
              </a:rPr>
              <a:t>Large Eddy Simulation (LES) Models</a:t>
            </a:r>
          </a:p>
          <a:p>
            <a:pPr eaLnBrk="0" hangingPunct="0">
              <a:spcBef>
                <a:spcPts val="600"/>
              </a:spcBef>
            </a:pPr>
            <a:r>
              <a:rPr lang="en-US" dirty="0">
                <a:solidFill>
                  <a:srgbClr val="0000FF"/>
                </a:solidFill>
              </a:rPr>
              <a:t>Cloud Resolving Models (CRM)</a:t>
            </a:r>
            <a:endParaRPr lang="nl-NL" dirty="0">
              <a:solidFill>
                <a:srgbClr val="0000FF"/>
              </a:solidFill>
            </a:endParaRPr>
          </a:p>
        </p:txBody>
      </p:sp>
      <p:pic>
        <p:nvPicPr>
          <p:cNvPr id="6" name="Picture 5" descr="arm_1930u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2140744"/>
            <a:ext cx="2438400" cy="87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1"/>
          <p:cNvSpPr txBox="1">
            <a:spLocks noChangeArrowheads="1"/>
          </p:cNvSpPr>
          <p:nvPr/>
        </p:nvSpPr>
        <p:spPr bwMode="auto">
          <a:xfrm>
            <a:off x="5333546" y="406796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b="0">
              <a:solidFill>
                <a:schemeClr val="tx1"/>
              </a:solidFill>
            </a:endParaRPr>
          </a:p>
        </p:txBody>
      </p:sp>
      <p:sp>
        <p:nvSpPr>
          <p:cNvPr id="8" name="AutoShape 12"/>
          <p:cNvSpPr>
            <a:spLocks noChangeAspect="1" noChangeArrowheads="1"/>
          </p:cNvSpPr>
          <p:nvPr/>
        </p:nvSpPr>
        <p:spPr bwMode="auto">
          <a:xfrm>
            <a:off x="5010150" y="2445544"/>
            <a:ext cx="492125" cy="244475"/>
          </a:xfrm>
          <a:prstGeom prst="rightArrow">
            <a:avLst>
              <a:gd name="adj1" fmla="val 50000"/>
              <a:gd name="adj2" fmla="val 50325"/>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 name="Group 8"/>
          <p:cNvGrpSpPr>
            <a:grpSpLocks noChangeAspect="1"/>
          </p:cNvGrpSpPr>
          <p:nvPr/>
        </p:nvGrpSpPr>
        <p:grpSpPr bwMode="auto">
          <a:xfrm>
            <a:off x="5924550" y="1180307"/>
            <a:ext cx="487363" cy="1951037"/>
            <a:chOff x="2640" y="1344"/>
            <a:chExt cx="384" cy="1536"/>
          </a:xfrm>
        </p:grpSpPr>
        <p:sp>
          <p:nvSpPr>
            <p:cNvPr id="28" name="Rectangle 27"/>
            <p:cNvSpPr>
              <a:spLocks noChangeAspect="1" noChangeArrowheads="1"/>
            </p:cNvSpPr>
            <p:nvPr/>
          </p:nvSpPr>
          <p:spPr bwMode="auto">
            <a:xfrm>
              <a:off x="2640" y="1488"/>
              <a:ext cx="240" cy="139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15"/>
            <p:cNvSpPr>
              <a:spLocks noChangeAspect="1" noChangeShapeType="1"/>
            </p:cNvSpPr>
            <p:nvPr/>
          </p:nvSpPr>
          <p:spPr bwMode="auto">
            <a:xfrm>
              <a:off x="2640" y="2688"/>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Line 16"/>
            <p:cNvSpPr>
              <a:spLocks noChangeAspect="1" noChangeShapeType="1"/>
            </p:cNvSpPr>
            <p:nvPr/>
          </p:nvSpPr>
          <p:spPr bwMode="auto">
            <a:xfrm>
              <a:off x="2640" y="2496"/>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Line 17"/>
            <p:cNvSpPr>
              <a:spLocks noChangeAspect="1" noChangeShapeType="1"/>
            </p:cNvSpPr>
            <p:nvPr/>
          </p:nvSpPr>
          <p:spPr bwMode="auto">
            <a:xfrm>
              <a:off x="2640" y="2304"/>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Line 18"/>
            <p:cNvSpPr>
              <a:spLocks noChangeAspect="1" noChangeShapeType="1"/>
            </p:cNvSpPr>
            <p:nvPr/>
          </p:nvSpPr>
          <p:spPr bwMode="auto">
            <a:xfrm>
              <a:off x="2640" y="2112"/>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Line 19"/>
            <p:cNvSpPr>
              <a:spLocks noChangeAspect="1" noChangeShapeType="1"/>
            </p:cNvSpPr>
            <p:nvPr/>
          </p:nvSpPr>
          <p:spPr bwMode="auto">
            <a:xfrm>
              <a:off x="2640" y="2112"/>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Line 20"/>
            <p:cNvSpPr>
              <a:spLocks noChangeAspect="1" noChangeShapeType="1"/>
            </p:cNvSpPr>
            <p:nvPr/>
          </p:nvSpPr>
          <p:spPr bwMode="auto">
            <a:xfrm>
              <a:off x="2640" y="1920"/>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Line 21"/>
            <p:cNvSpPr>
              <a:spLocks noChangeAspect="1" noChangeShapeType="1"/>
            </p:cNvSpPr>
            <p:nvPr/>
          </p:nvSpPr>
          <p:spPr bwMode="auto">
            <a:xfrm>
              <a:off x="2640" y="1728"/>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Line 22"/>
            <p:cNvSpPr>
              <a:spLocks noChangeAspect="1" noChangeShapeType="1"/>
            </p:cNvSpPr>
            <p:nvPr/>
          </p:nvSpPr>
          <p:spPr bwMode="auto">
            <a:xfrm flipV="1">
              <a:off x="2880" y="2736"/>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Line 23"/>
            <p:cNvSpPr>
              <a:spLocks noChangeAspect="1" noChangeShapeType="1"/>
            </p:cNvSpPr>
            <p:nvPr/>
          </p:nvSpPr>
          <p:spPr bwMode="auto">
            <a:xfrm flipV="1">
              <a:off x="2880" y="1344"/>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Line 24"/>
            <p:cNvSpPr>
              <a:spLocks noChangeAspect="1" noChangeShapeType="1"/>
            </p:cNvSpPr>
            <p:nvPr/>
          </p:nvSpPr>
          <p:spPr bwMode="auto">
            <a:xfrm flipV="1">
              <a:off x="2880" y="2544"/>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Line 25"/>
            <p:cNvSpPr>
              <a:spLocks noChangeAspect="1" noChangeShapeType="1"/>
            </p:cNvSpPr>
            <p:nvPr/>
          </p:nvSpPr>
          <p:spPr bwMode="auto">
            <a:xfrm flipV="1">
              <a:off x="2880" y="2352"/>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Line 26"/>
            <p:cNvSpPr>
              <a:spLocks noChangeAspect="1" noChangeShapeType="1"/>
            </p:cNvSpPr>
            <p:nvPr/>
          </p:nvSpPr>
          <p:spPr bwMode="auto">
            <a:xfrm flipV="1">
              <a:off x="2880" y="2160"/>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Line 27"/>
            <p:cNvSpPr>
              <a:spLocks noChangeAspect="1" noChangeShapeType="1"/>
            </p:cNvSpPr>
            <p:nvPr/>
          </p:nvSpPr>
          <p:spPr bwMode="auto">
            <a:xfrm flipV="1">
              <a:off x="2880" y="1968"/>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Line 28"/>
            <p:cNvSpPr>
              <a:spLocks noChangeAspect="1" noChangeShapeType="1"/>
            </p:cNvSpPr>
            <p:nvPr/>
          </p:nvSpPr>
          <p:spPr bwMode="auto">
            <a:xfrm flipV="1">
              <a:off x="2880" y="1776"/>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Line 29"/>
            <p:cNvSpPr>
              <a:spLocks noChangeAspect="1" noChangeShapeType="1"/>
            </p:cNvSpPr>
            <p:nvPr/>
          </p:nvSpPr>
          <p:spPr bwMode="auto">
            <a:xfrm flipV="1">
              <a:off x="2880" y="1584"/>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Line 30"/>
            <p:cNvSpPr>
              <a:spLocks noChangeAspect="1" noChangeShapeType="1"/>
            </p:cNvSpPr>
            <p:nvPr/>
          </p:nvSpPr>
          <p:spPr bwMode="auto">
            <a:xfrm flipV="1">
              <a:off x="3024" y="1344"/>
              <a:ext cx="0" cy="13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Line 31"/>
            <p:cNvSpPr>
              <a:spLocks noChangeAspect="1" noChangeShapeType="1"/>
            </p:cNvSpPr>
            <p:nvPr/>
          </p:nvSpPr>
          <p:spPr bwMode="auto">
            <a:xfrm>
              <a:off x="2784" y="1344"/>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Line 32"/>
            <p:cNvSpPr>
              <a:spLocks noChangeAspect="1" noChangeShapeType="1"/>
            </p:cNvSpPr>
            <p:nvPr/>
          </p:nvSpPr>
          <p:spPr bwMode="auto">
            <a:xfrm flipV="1">
              <a:off x="2640" y="1344"/>
              <a:ext cx="144"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0" name="AutoShape 33"/>
          <p:cNvSpPr>
            <a:spLocks noChangeAspect="1" noChangeArrowheads="1"/>
          </p:cNvSpPr>
          <p:nvPr/>
        </p:nvSpPr>
        <p:spPr bwMode="auto">
          <a:xfrm>
            <a:off x="7185025" y="2445544"/>
            <a:ext cx="492125" cy="244475"/>
          </a:xfrm>
          <a:prstGeom prst="rightArrow">
            <a:avLst>
              <a:gd name="adj1" fmla="val 50000"/>
              <a:gd name="adj2" fmla="val 50325"/>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Text Box 34"/>
          <p:cNvSpPr txBox="1">
            <a:spLocks noChangeArrowheads="1"/>
          </p:cNvSpPr>
          <p:nvPr/>
        </p:nvSpPr>
        <p:spPr bwMode="auto">
          <a:xfrm>
            <a:off x="4972277" y="3145625"/>
            <a:ext cx="3082883"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ts val="600"/>
              </a:spcBef>
            </a:pPr>
            <a:r>
              <a:rPr lang="en-US" dirty="0">
                <a:solidFill>
                  <a:srgbClr val="0000FF"/>
                </a:solidFill>
              </a:rPr>
              <a:t>Single Column Model</a:t>
            </a:r>
          </a:p>
          <a:p>
            <a:pPr algn="ctr" eaLnBrk="0" hangingPunct="0">
              <a:spcBef>
                <a:spcPts val="600"/>
              </a:spcBef>
            </a:pPr>
            <a:r>
              <a:rPr lang="en-US" dirty="0">
                <a:solidFill>
                  <a:srgbClr val="0000FF"/>
                </a:solidFill>
              </a:rPr>
              <a:t>Versions of Climate Models</a:t>
            </a:r>
            <a:endParaRPr lang="nl-NL" dirty="0">
              <a:solidFill>
                <a:srgbClr val="0000FF"/>
              </a:solidFill>
            </a:endParaRPr>
          </a:p>
        </p:txBody>
      </p:sp>
      <p:sp>
        <p:nvSpPr>
          <p:cNvPr id="12" name="Text Box 35"/>
          <p:cNvSpPr txBox="1">
            <a:spLocks noChangeArrowheads="1"/>
          </p:cNvSpPr>
          <p:nvPr/>
        </p:nvSpPr>
        <p:spPr bwMode="auto">
          <a:xfrm>
            <a:off x="7829550" y="3283744"/>
            <a:ext cx="274320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ts val="600"/>
              </a:spcBef>
            </a:pPr>
            <a:r>
              <a:rPr lang="en-US" dirty="0">
                <a:solidFill>
                  <a:srgbClr val="0000FF"/>
                </a:solidFill>
              </a:rPr>
              <a:t>3D-Climate Models</a:t>
            </a:r>
          </a:p>
          <a:p>
            <a:pPr algn="ctr" eaLnBrk="0" hangingPunct="0">
              <a:spcBef>
                <a:spcPts val="600"/>
              </a:spcBef>
            </a:pPr>
            <a:r>
              <a:rPr lang="en-US" dirty="0">
                <a:solidFill>
                  <a:srgbClr val="0000FF"/>
                </a:solidFill>
              </a:rPr>
              <a:t>NWP’s</a:t>
            </a:r>
            <a:endParaRPr lang="nl-NL" dirty="0">
              <a:solidFill>
                <a:srgbClr val="0000FF"/>
              </a:solidFill>
            </a:endParaRPr>
          </a:p>
        </p:txBody>
      </p:sp>
      <p:pic>
        <p:nvPicPr>
          <p:cNvPr id="13" name="Picture 12" descr="vista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550" y="1164432"/>
            <a:ext cx="2252663" cy="211931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p:cNvGrpSpPr>
          <p:nvPr/>
        </p:nvGrpSpPr>
        <p:grpSpPr bwMode="auto">
          <a:xfrm>
            <a:off x="3711121" y="4471991"/>
            <a:ext cx="3473904" cy="1392494"/>
            <a:chOff x="480" y="2880"/>
            <a:chExt cx="1800" cy="720"/>
          </a:xfrm>
        </p:grpSpPr>
        <p:sp>
          <p:nvSpPr>
            <p:cNvPr id="26" name="Rectangle 25"/>
            <p:cNvSpPr>
              <a:spLocks noChangeArrowheads="1"/>
            </p:cNvSpPr>
            <p:nvPr/>
          </p:nvSpPr>
          <p:spPr bwMode="auto">
            <a:xfrm>
              <a:off x="480" y="2880"/>
              <a:ext cx="1680" cy="720"/>
            </a:xfrm>
            <a:prstGeom prst="rect">
              <a:avLst/>
            </a:prstGeom>
            <a:solidFill>
              <a:schemeClr val="accent1"/>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Text Box 38"/>
            <p:cNvSpPr txBox="1">
              <a:spLocks noChangeArrowheads="1"/>
            </p:cNvSpPr>
            <p:nvPr/>
          </p:nvSpPr>
          <p:spPr bwMode="auto">
            <a:xfrm>
              <a:off x="528" y="2928"/>
              <a:ext cx="1752"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nl-NL" b="1" dirty="0">
                  <a:solidFill>
                    <a:schemeClr val="bg1"/>
                  </a:solidFill>
                </a:rPr>
                <a:t>Observations from </a:t>
              </a:r>
            </a:p>
            <a:p>
              <a:pPr>
                <a:spcBef>
                  <a:spcPts val="600"/>
                </a:spcBef>
              </a:pPr>
              <a:r>
                <a:rPr lang="nl-NL" b="1" dirty="0">
                  <a:solidFill>
                    <a:schemeClr val="bg1"/>
                  </a:solidFill>
                </a:rPr>
                <a:t>Field Campaigns and/or </a:t>
              </a:r>
            </a:p>
            <a:p>
              <a:pPr>
                <a:spcBef>
                  <a:spcPts val="600"/>
                </a:spcBef>
              </a:pPr>
              <a:r>
                <a:rPr lang="nl-NL" b="1" dirty="0">
                  <a:solidFill>
                    <a:schemeClr val="bg1"/>
                  </a:solidFill>
                </a:rPr>
                <a:t>Observational sites (ARM)</a:t>
              </a:r>
            </a:p>
          </p:txBody>
        </p:sp>
      </p:grpSp>
      <p:sp>
        <p:nvSpPr>
          <p:cNvPr id="15" name="AutoShape 40"/>
          <p:cNvSpPr>
            <a:spLocks noChangeAspect="1" noChangeArrowheads="1"/>
          </p:cNvSpPr>
          <p:nvPr/>
        </p:nvSpPr>
        <p:spPr bwMode="auto">
          <a:xfrm rot="-7309411">
            <a:off x="4219121" y="4093369"/>
            <a:ext cx="492125" cy="244475"/>
          </a:xfrm>
          <a:prstGeom prst="rightArrow">
            <a:avLst>
              <a:gd name="adj1" fmla="val 50000"/>
              <a:gd name="adj2" fmla="val 50325"/>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AutoShape 41"/>
          <p:cNvSpPr>
            <a:spLocks noChangeAspect="1" noChangeArrowheads="1"/>
          </p:cNvSpPr>
          <p:nvPr/>
        </p:nvSpPr>
        <p:spPr bwMode="auto">
          <a:xfrm rot="7309411" flipH="1">
            <a:off x="5682796" y="4093369"/>
            <a:ext cx="492125" cy="244475"/>
          </a:xfrm>
          <a:prstGeom prst="rightArrow">
            <a:avLst>
              <a:gd name="adj1" fmla="val 50000"/>
              <a:gd name="adj2" fmla="val 50325"/>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 name="Group 16"/>
          <p:cNvGrpSpPr>
            <a:grpSpLocks/>
          </p:cNvGrpSpPr>
          <p:nvPr/>
        </p:nvGrpSpPr>
        <p:grpSpPr bwMode="auto">
          <a:xfrm>
            <a:off x="8210550" y="4579144"/>
            <a:ext cx="2057400" cy="1123950"/>
            <a:chOff x="1104" y="3408"/>
            <a:chExt cx="1296" cy="708"/>
          </a:xfrm>
        </p:grpSpPr>
        <p:sp>
          <p:nvSpPr>
            <p:cNvPr id="24" name="Rectangle 23"/>
            <p:cNvSpPr>
              <a:spLocks noChangeArrowheads="1"/>
            </p:cNvSpPr>
            <p:nvPr/>
          </p:nvSpPr>
          <p:spPr bwMode="auto">
            <a:xfrm>
              <a:off x="1104" y="3408"/>
              <a:ext cx="1200" cy="480"/>
            </a:xfrm>
            <a:prstGeom prst="rect">
              <a:avLst/>
            </a:prstGeom>
            <a:solidFill>
              <a:schemeClr val="accent1"/>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Text Box 46"/>
            <p:cNvSpPr txBox="1">
              <a:spLocks noChangeArrowheads="1"/>
            </p:cNvSpPr>
            <p:nvPr/>
          </p:nvSpPr>
          <p:spPr bwMode="auto">
            <a:xfrm>
              <a:off x="1104" y="3447"/>
              <a:ext cx="1296" cy="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nl-NL" b="1" dirty="0">
                  <a:solidFill>
                    <a:schemeClr val="bg1"/>
                  </a:solidFill>
                </a:rPr>
                <a:t>Global observational</a:t>
              </a:r>
            </a:p>
            <a:p>
              <a:pPr algn="ctr">
                <a:spcBef>
                  <a:spcPct val="50000"/>
                </a:spcBef>
              </a:pPr>
              <a:r>
                <a:rPr lang="nl-NL" b="1" dirty="0">
                  <a:solidFill>
                    <a:schemeClr val="bg1"/>
                  </a:solidFill>
                </a:rPr>
                <a:t>Data sets</a:t>
              </a:r>
            </a:p>
          </p:txBody>
        </p:sp>
      </p:grpSp>
      <p:sp>
        <p:nvSpPr>
          <p:cNvPr id="18" name="AutoShape 47"/>
          <p:cNvSpPr>
            <a:spLocks noChangeAspect="1" noChangeArrowheads="1"/>
          </p:cNvSpPr>
          <p:nvPr/>
        </p:nvSpPr>
        <p:spPr bwMode="auto">
          <a:xfrm rot="5264762" flipH="1">
            <a:off x="8848725" y="4169569"/>
            <a:ext cx="492125" cy="244475"/>
          </a:xfrm>
          <a:prstGeom prst="rightArrow">
            <a:avLst>
              <a:gd name="adj1" fmla="val 50000"/>
              <a:gd name="adj2" fmla="val 50325"/>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Box 48"/>
          <p:cNvSpPr txBox="1">
            <a:spLocks noChangeArrowheads="1"/>
          </p:cNvSpPr>
          <p:nvPr/>
        </p:nvSpPr>
        <p:spPr bwMode="auto">
          <a:xfrm>
            <a:off x="2453821" y="602694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nl-NL" b="1">
                <a:solidFill>
                  <a:srgbClr val="FF0000"/>
                </a:solidFill>
              </a:rPr>
              <a:t>Development</a:t>
            </a:r>
          </a:p>
        </p:txBody>
      </p:sp>
      <p:sp>
        <p:nvSpPr>
          <p:cNvPr id="20" name="Text Box 49"/>
          <p:cNvSpPr txBox="1">
            <a:spLocks noChangeArrowheads="1"/>
          </p:cNvSpPr>
          <p:nvPr/>
        </p:nvSpPr>
        <p:spPr bwMode="auto">
          <a:xfrm>
            <a:off x="6191250" y="6026944"/>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nl-NL" b="1">
                <a:solidFill>
                  <a:srgbClr val="FF0000"/>
                </a:solidFill>
              </a:rPr>
              <a:t>Testing</a:t>
            </a:r>
          </a:p>
        </p:txBody>
      </p:sp>
      <p:sp>
        <p:nvSpPr>
          <p:cNvPr id="21" name="Text Box 50"/>
          <p:cNvSpPr txBox="1">
            <a:spLocks noChangeArrowheads="1"/>
          </p:cNvSpPr>
          <p:nvPr/>
        </p:nvSpPr>
        <p:spPr bwMode="auto">
          <a:xfrm>
            <a:off x="8362950" y="602694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nl-NL" b="1" dirty="0">
                <a:solidFill>
                  <a:srgbClr val="FF0000"/>
                </a:solidFill>
              </a:rPr>
              <a:t>Evaluation</a:t>
            </a:r>
          </a:p>
        </p:txBody>
      </p:sp>
      <p:sp>
        <p:nvSpPr>
          <p:cNvPr id="22" name="Oval 21"/>
          <p:cNvSpPr>
            <a:spLocks noChangeArrowheads="1"/>
          </p:cNvSpPr>
          <p:nvPr/>
        </p:nvSpPr>
        <p:spPr bwMode="auto">
          <a:xfrm>
            <a:off x="3102680" y="4127060"/>
            <a:ext cx="4390526" cy="2128484"/>
          </a:xfrm>
          <a:prstGeom prst="ellipse">
            <a:avLst/>
          </a:prstGeom>
          <a:noFill/>
          <a:ln w="28575" algn="ctr">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TextBox 1"/>
          <p:cNvSpPr txBox="1"/>
          <p:nvPr/>
        </p:nvSpPr>
        <p:spPr>
          <a:xfrm>
            <a:off x="905796" y="4642613"/>
            <a:ext cx="2265108"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0000"/>
                </a:solidFill>
              </a:rPr>
              <a:t>Large-Scale Forcing data</a:t>
            </a:r>
          </a:p>
        </p:txBody>
      </p:sp>
      <p:sp>
        <p:nvSpPr>
          <p:cNvPr id="2" name="Rectangle 1">
            <a:extLst>
              <a:ext uri="{FF2B5EF4-FFF2-40B4-BE49-F238E27FC236}">
                <a16:creationId xmlns:a16="http://schemas.microsoft.com/office/drawing/2014/main" id="{FE9C9302-9E6C-4550-B766-00A5E8B61901}"/>
              </a:ext>
            </a:extLst>
          </p:cNvPr>
          <p:cNvSpPr/>
          <p:nvPr/>
        </p:nvSpPr>
        <p:spPr>
          <a:xfrm>
            <a:off x="4594255" y="6462515"/>
            <a:ext cx="3082895" cy="369332"/>
          </a:xfrm>
          <a:prstGeom prst="rect">
            <a:avLst/>
          </a:prstGeom>
        </p:spPr>
        <p:txBody>
          <a:bodyPr wrap="none">
            <a:spAutoFit/>
          </a:bodyPr>
          <a:lstStyle/>
          <a:p>
            <a:r>
              <a:rPr lang="nl-NL" dirty="0">
                <a:solidFill>
                  <a:schemeClr val="accent1"/>
                </a:solidFill>
              </a:rPr>
              <a:t>(Courtesy of Pier Siebesma)</a:t>
            </a:r>
            <a:endParaRPr lang="en-US" dirty="0"/>
          </a:p>
        </p:txBody>
      </p:sp>
    </p:spTree>
    <p:extLst>
      <p:ext uri="{BB962C8B-B14F-4D97-AF65-F5344CB8AC3E}">
        <p14:creationId xmlns:p14="http://schemas.microsoft.com/office/powerpoint/2010/main" val="99865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57393" y="1055918"/>
            <a:ext cx="3862499" cy="4746163"/>
            <a:chOff x="4415397" y="679133"/>
            <a:chExt cx="4603595" cy="5424487"/>
          </a:xfrm>
        </p:grpSpPr>
        <p:pic>
          <p:nvPicPr>
            <p:cNvPr id="5"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373" y="679133"/>
              <a:ext cx="4189413" cy="542448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ata 5"/>
            <p:cNvSpPr/>
            <p:nvPr/>
          </p:nvSpPr>
          <p:spPr>
            <a:xfrm>
              <a:off x="4415397" y="5093689"/>
              <a:ext cx="4603595" cy="990600"/>
            </a:xfrm>
            <a:prstGeom prst="flowChartInputOutpu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TextBox 5"/>
          <p:cNvSpPr txBox="1"/>
          <p:nvPr/>
        </p:nvSpPr>
        <p:spPr>
          <a:xfrm>
            <a:off x="646165" y="3135857"/>
            <a:ext cx="1422541" cy="1015663"/>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t>state variables: (</a:t>
            </a:r>
            <a:r>
              <a:rPr lang="en-US" sz="2000" i="1" dirty="0">
                <a:latin typeface="Times New Roman" panose="02020603050405020304" pitchFamily="18" charset="0"/>
                <a:cs typeface="Times New Roman" panose="02020603050405020304" pitchFamily="18" charset="0"/>
              </a:rPr>
              <a:t>u, v, q, s</a:t>
            </a:r>
            <a:r>
              <a:rPr lang="en-US" sz="2000" dirty="0"/>
              <a:t>)</a:t>
            </a:r>
          </a:p>
        </p:txBody>
      </p:sp>
      <p:sp>
        <p:nvSpPr>
          <p:cNvPr id="10" name="TextBox 6"/>
          <p:cNvSpPr txBox="1"/>
          <p:nvPr/>
        </p:nvSpPr>
        <p:spPr>
          <a:xfrm>
            <a:off x="382173" y="4696160"/>
            <a:ext cx="2012343" cy="1015663"/>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t>Surface: (Ps, SH, LH, </a:t>
            </a:r>
            <a:r>
              <a:rPr lang="en-US" sz="2000" dirty="0" err="1"/>
              <a:t>precip</a:t>
            </a:r>
            <a:r>
              <a:rPr lang="en-US" sz="2000" dirty="0"/>
              <a:t>., radiation)</a:t>
            </a:r>
          </a:p>
        </p:txBody>
      </p:sp>
      <p:sp>
        <p:nvSpPr>
          <p:cNvPr id="11" name="TextBox 7"/>
          <p:cNvSpPr txBox="1"/>
          <p:nvPr/>
        </p:nvSpPr>
        <p:spPr>
          <a:xfrm>
            <a:off x="646165" y="1724976"/>
            <a:ext cx="1457281" cy="707886"/>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t>TOA: (radiation)</a:t>
            </a:r>
          </a:p>
        </p:txBody>
      </p:sp>
      <p:sp>
        <p:nvSpPr>
          <p:cNvPr id="12" name="Right Arrow 8"/>
          <p:cNvSpPr/>
          <p:nvPr/>
        </p:nvSpPr>
        <p:spPr>
          <a:xfrm>
            <a:off x="2378429" y="2078919"/>
            <a:ext cx="587640" cy="142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Right Arrow 9"/>
          <p:cNvSpPr/>
          <p:nvPr/>
        </p:nvSpPr>
        <p:spPr>
          <a:xfrm>
            <a:off x="2353556" y="3552762"/>
            <a:ext cx="768502" cy="142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4" name="Right Arrow 10"/>
          <p:cNvSpPr/>
          <p:nvPr/>
        </p:nvSpPr>
        <p:spPr>
          <a:xfrm>
            <a:off x="2479372" y="5120437"/>
            <a:ext cx="293175" cy="156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5" name="Right Arrow 11"/>
          <p:cNvSpPr/>
          <p:nvPr/>
        </p:nvSpPr>
        <p:spPr>
          <a:xfrm>
            <a:off x="5370745" y="3076950"/>
            <a:ext cx="1048149" cy="113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2"/>
          <p:cNvSpPr txBox="1"/>
          <p:nvPr/>
        </p:nvSpPr>
        <p:spPr>
          <a:xfrm>
            <a:off x="6471200" y="2879566"/>
            <a:ext cx="2075245" cy="1323439"/>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t>Large-scale forcing data: (vertical velocity, advection)</a:t>
            </a:r>
          </a:p>
        </p:txBody>
      </p:sp>
      <p:sp>
        <p:nvSpPr>
          <p:cNvPr id="33" name="Title 1"/>
          <p:cNvSpPr>
            <a:spLocks noGrp="1"/>
          </p:cNvSpPr>
          <p:nvPr>
            <p:ph type="title"/>
          </p:nvPr>
        </p:nvSpPr>
        <p:spPr>
          <a:xfrm>
            <a:off x="144600" y="20815"/>
            <a:ext cx="10515600" cy="1325563"/>
          </a:xfrm>
        </p:spPr>
        <p:txBody>
          <a:bodyPr/>
          <a:lstStyle/>
          <a:p>
            <a:r>
              <a:rPr lang="en-US" sz="3200" dirty="0"/>
              <a:t>Constrained Variational Analysis (VARANAL)</a:t>
            </a:r>
          </a:p>
        </p:txBody>
      </p:sp>
      <p:graphicFrame>
        <p:nvGraphicFramePr>
          <p:cNvPr id="17" name="Object 16">
            <a:extLst>
              <a:ext uri="{FF2B5EF4-FFF2-40B4-BE49-F238E27FC236}">
                <a16:creationId xmlns:a16="http://schemas.microsoft.com/office/drawing/2014/main" id="{3498B673-565F-4AAD-8568-1C98AC559D17}"/>
              </a:ext>
            </a:extLst>
          </p:cNvPr>
          <p:cNvGraphicFramePr>
            <a:graphicFrameLocks noChangeAspect="1"/>
          </p:cNvGraphicFramePr>
          <p:nvPr/>
        </p:nvGraphicFramePr>
        <p:xfrm>
          <a:off x="9364061" y="3469836"/>
          <a:ext cx="1310282" cy="498603"/>
        </p:xfrm>
        <a:graphic>
          <a:graphicData uri="http://schemas.openxmlformats.org/presentationml/2006/ole">
            <mc:AlternateContent xmlns:mc="http://schemas.openxmlformats.org/markup-compatibility/2006">
              <mc:Choice xmlns:v="urn:schemas-microsoft-com:vml" Requires="v">
                <p:oleObj spid="_x0000_s1026" name="Equation" r:id="rId5" imgW="1079500" imgH="419100" progId="Equation.DSMT4">
                  <p:embed/>
                </p:oleObj>
              </mc:Choice>
              <mc:Fallback>
                <p:oleObj name="Equation" r:id="rId5" imgW="1079500" imgH="419100" progId="Equation.DSMT4">
                  <p:embed/>
                  <p:pic>
                    <p:nvPicPr>
                      <p:cNvPr id="17" name="Object 16">
                        <a:extLst>
                          <a:ext uri="{FF2B5EF4-FFF2-40B4-BE49-F238E27FC236}">
                            <a16:creationId xmlns:a16="http://schemas.microsoft.com/office/drawing/2014/main" id="{3498B673-565F-4AAD-8568-1C98AC559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061" y="3469836"/>
                        <a:ext cx="1310282" cy="498603"/>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3FE1CD70-01A2-4F26-A448-6B3C45FB7D81}"/>
              </a:ext>
            </a:extLst>
          </p:cNvPr>
          <p:cNvGraphicFramePr>
            <a:graphicFrameLocks noChangeAspect="1"/>
          </p:cNvGraphicFramePr>
          <p:nvPr/>
        </p:nvGraphicFramePr>
        <p:xfrm>
          <a:off x="8885738" y="4042601"/>
          <a:ext cx="2702698" cy="523495"/>
        </p:xfrm>
        <a:graphic>
          <a:graphicData uri="http://schemas.openxmlformats.org/presentationml/2006/ole">
            <mc:AlternateContent xmlns:mc="http://schemas.openxmlformats.org/markup-compatibility/2006">
              <mc:Choice xmlns:v="urn:schemas-microsoft-com:vml" Requires="v">
                <p:oleObj spid="_x0000_s1027" name="Equation" r:id="rId7" imgW="2108200" imgH="419100" progId="Equation.DSMT4">
                  <p:embed/>
                </p:oleObj>
              </mc:Choice>
              <mc:Fallback>
                <p:oleObj name="Equation" r:id="rId7" imgW="2108200" imgH="419100" progId="Equation.DSMT4">
                  <p:embed/>
                  <p:pic>
                    <p:nvPicPr>
                      <p:cNvPr id="18" name="Object 17">
                        <a:extLst>
                          <a:ext uri="{FF2B5EF4-FFF2-40B4-BE49-F238E27FC236}">
                            <a16:creationId xmlns:a16="http://schemas.microsoft.com/office/drawing/2014/main" id="{3FE1CD70-01A2-4F26-A448-6B3C45FB7D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5738" y="4042601"/>
                        <a:ext cx="2702698" cy="523495"/>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28914CDC-EB8D-4B26-833C-1EB4D4F75738}"/>
              </a:ext>
            </a:extLst>
          </p:cNvPr>
          <p:cNvGraphicFramePr>
            <a:graphicFrameLocks noChangeAspect="1"/>
          </p:cNvGraphicFramePr>
          <p:nvPr/>
        </p:nvGraphicFramePr>
        <p:xfrm>
          <a:off x="8268350" y="4651405"/>
          <a:ext cx="3923650" cy="509718"/>
        </p:xfrm>
        <a:graphic>
          <a:graphicData uri="http://schemas.openxmlformats.org/presentationml/2006/ole">
            <mc:AlternateContent xmlns:mc="http://schemas.openxmlformats.org/markup-compatibility/2006">
              <mc:Choice xmlns:v="urn:schemas-microsoft-com:vml" Requires="v">
                <p:oleObj spid="_x0000_s1028" name="Equation" r:id="rId9" imgW="3149600" imgH="419100" progId="Equation.DSMT4">
                  <p:embed/>
                </p:oleObj>
              </mc:Choice>
              <mc:Fallback>
                <p:oleObj name="Equation" r:id="rId9" imgW="3149600" imgH="419100" progId="Equation.DSMT4">
                  <p:embed/>
                  <p:pic>
                    <p:nvPicPr>
                      <p:cNvPr id="19" name="Object 18">
                        <a:extLst>
                          <a:ext uri="{FF2B5EF4-FFF2-40B4-BE49-F238E27FC236}">
                            <a16:creationId xmlns:a16="http://schemas.microsoft.com/office/drawing/2014/main" id="{28914CDC-EB8D-4B26-833C-1EB4D4F75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8350" y="4651405"/>
                        <a:ext cx="3923650" cy="509718"/>
                      </a:xfrm>
                      <a:prstGeom prst="rect">
                        <a:avLst/>
                      </a:prstGeom>
                      <a:noFill/>
                    </p:spPr>
                  </p:pic>
                </p:oleObj>
              </mc:Fallback>
            </mc:AlternateContent>
          </a:graphicData>
        </a:graphic>
      </p:graphicFrame>
      <p:sp>
        <p:nvSpPr>
          <p:cNvPr id="23" name="TextBox 22">
            <a:extLst>
              <a:ext uri="{FF2B5EF4-FFF2-40B4-BE49-F238E27FC236}">
                <a16:creationId xmlns:a16="http://schemas.microsoft.com/office/drawing/2014/main" id="{C0DD2FCE-631B-4D2D-862F-5A3C13FD205E}"/>
              </a:ext>
            </a:extLst>
          </p:cNvPr>
          <p:cNvSpPr txBox="1"/>
          <p:nvPr/>
        </p:nvSpPr>
        <p:spPr>
          <a:xfrm>
            <a:off x="8546445" y="2432862"/>
            <a:ext cx="3634557" cy="923330"/>
          </a:xfrm>
          <a:prstGeom prst="rect">
            <a:avLst/>
          </a:prstGeom>
          <a:noFill/>
        </p:spPr>
        <p:txBody>
          <a:bodyPr wrap="square" rtlCol="0">
            <a:spAutoFit/>
          </a:bodyPr>
          <a:lstStyle/>
          <a:p>
            <a:r>
              <a:rPr lang="en-US" dirty="0">
                <a:solidFill>
                  <a:srgbClr val="0000CC"/>
                </a:solidFill>
              </a:rPr>
              <a:t>The column-integrated mass, moisture, energy and momentum budgets are conserved:  </a:t>
            </a:r>
          </a:p>
        </p:txBody>
      </p:sp>
      <p:pic>
        <p:nvPicPr>
          <p:cNvPr id="24" name="Picture 7" descr="C:\ARM Stuff\html\Zhang MWR paper copy_files\image061.wmz">
            <a:extLst>
              <a:ext uri="{FF2B5EF4-FFF2-40B4-BE49-F238E27FC236}">
                <a16:creationId xmlns:a16="http://schemas.microsoft.com/office/drawing/2014/main" id="{EBAB8DD2-52C3-4445-BAB2-9ECEA44A50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3864" y="5307129"/>
            <a:ext cx="3923649" cy="48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E51CE21E-48A1-4624-B5FE-764F067E08F6}"/>
              </a:ext>
            </a:extLst>
          </p:cNvPr>
          <p:cNvSpPr txBox="1"/>
          <p:nvPr/>
        </p:nvSpPr>
        <p:spPr>
          <a:xfrm>
            <a:off x="9288750" y="1337967"/>
            <a:ext cx="2149948" cy="369332"/>
          </a:xfrm>
          <a:prstGeom prst="rect">
            <a:avLst/>
          </a:prstGeom>
          <a:noFill/>
        </p:spPr>
        <p:txBody>
          <a:bodyPr wrap="none" rtlCol="0">
            <a:spAutoFit/>
          </a:bodyPr>
          <a:lstStyle/>
          <a:p>
            <a:r>
              <a:rPr lang="en-US" dirty="0"/>
              <a:t>Zhang and Lin (1997)</a:t>
            </a:r>
          </a:p>
        </p:txBody>
      </p:sp>
      <p:sp>
        <p:nvSpPr>
          <p:cNvPr id="26" name="Text Box 13">
            <a:extLst>
              <a:ext uri="{FF2B5EF4-FFF2-40B4-BE49-F238E27FC236}">
                <a16:creationId xmlns:a16="http://schemas.microsoft.com/office/drawing/2014/main" id="{7584292A-F080-4803-A8BE-01ABEAFABA1F}"/>
              </a:ext>
            </a:extLst>
          </p:cNvPr>
          <p:cNvSpPr txBox="1">
            <a:spLocks noChangeArrowheads="1"/>
          </p:cNvSpPr>
          <p:nvPr/>
        </p:nvSpPr>
        <p:spPr bwMode="auto">
          <a:xfrm>
            <a:off x="9288750" y="1668639"/>
            <a:ext cx="1896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en-US" sz="1800" dirty="0">
                <a:latin typeface="+mn-lt"/>
              </a:rPr>
              <a:t>Zhang et al (2001)</a:t>
            </a:r>
          </a:p>
        </p:txBody>
      </p:sp>
      <p:sp>
        <p:nvSpPr>
          <p:cNvPr id="27" name="Text Box 4">
            <a:extLst>
              <a:ext uri="{FF2B5EF4-FFF2-40B4-BE49-F238E27FC236}">
                <a16:creationId xmlns:a16="http://schemas.microsoft.com/office/drawing/2014/main" id="{37BB438D-9C6E-4F09-AE38-87FD3A10E801}"/>
              </a:ext>
            </a:extLst>
          </p:cNvPr>
          <p:cNvSpPr txBox="1">
            <a:spLocks noChangeArrowheads="1"/>
          </p:cNvSpPr>
          <p:nvPr/>
        </p:nvSpPr>
        <p:spPr bwMode="auto">
          <a:xfrm>
            <a:off x="770035" y="5897201"/>
            <a:ext cx="6627043"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aseline="30000">
                <a:solidFill>
                  <a:schemeClr val="tx1"/>
                </a:solidFill>
                <a:latin typeface="Palatino" charset="0"/>
                <a:ea typeface="ＭＳ Ｐゴシック" pitchFamily="34" charset="-128"/>
              </a:defRPr>
            </a:lvl1pPr>
            <a:lvl2pPr marL="742950" indent="-285750">
              <a:defRPr sz="1600" baseline="30000">
                <a:solidFill>
                  <a:schemeClr val="tx1"/>
                </a:solidFill>
                <a:latin typeface="Palatino" charset="0"/>
                <a:ea typeface="ＭＳ Ｐゴシック" pitchFamily="34" charset="-128"/>
              </a:defRPr>
            </a:lvl2pPr>
            <a:lvl3pPr marL="1143000" indent="-228600">
              <a:defRPr sz="1600" baseline="30000">
                <a:solidFill>
                  <a:schemeClr val="tx1"/>
                </a:solidFill>
                <a:latin typeface="Palatino" charset="0"/>
                <a:ea typeface="ＭＳ Ｐゴシック" pitchFamily="34" charset="-128"/>
              </a:defRPr>
            </a:lvl3pPr>
            <a:lvl4pPr marL="1600200" indent="-228600">
              <a:defRPr sz="1600" baseline="30000">
                <a:solidFill>
                  <a:schemeClr val="tx1"/>
                </a:solidFill>
                <a:latin typeface="Palatino" charset="0"/>
                <a:ea typeface="ＭＳ Ｐゴシック" pitchFamily="34" charset="-128"/>
              </a:defRPr>
            </a:lvl4pPr>
            <a:lvl5pPr marL="2057400" indent="-228600">
              <a:defRPr sz="1600" baseline="30000">
                <a:solidFill>
                  <a:schemeClr val="tx1"/>
                </a:solidFill>
                <a:latin typeface="Palatino" charset="0"/>
                <a:ea typeface="ＭＳ Ｐゴシック" pitchFamily="34" charset="-128"/>
              </a:defRPr>
            </a:lvl5pPr>
            <a:lvl6pPr marL="2514600" indent="-228600" eaLnBrk="0" fontAlgn="base" hangingPunct="0">
              <a:spcBef>
                <a:spcPct val="0"/>
              </a:spcBef>
              <a:spcAft>
                <a:spcPct val="0"/>
              </a:spcAft>
              <a:defRPr sz="1600" baseline="30000">
                <a:solidFill>
                  <a:schemeClr val="tx1"/>
                </a:solidFill>
                <a:latin typeface="Palatino" charset="0"/>
                <a:ea typeface="ＭＳ Ｐゴシック" pitchFamily="34" charset="-128"/>
              </a:defRPr>
            </a:lvl6pPr>
            <a:lvl7pPr marL="2971800" indent="-228600" eaLnBrk="0" fontAlgn="base" hangingPunct="0">
              <a:spcBef>
                <a:spcPct val="0"/>
              </a:spcBef>
              <a:spcAft>
                <a:spcPct val="0"/>
              </a:spcAft>
              <a:defRPr sz="1600" baseline="30000">
                <a:solidFill>
                  <a:schemeClr val="tx1"/>
                </a:solidFill>
                <a:latin typeface="Palatino" charset="0"/>
                <a:ea typeface="ＭＳ Ｐゴシック" pitchFamily="34" charset="-128"/>
              </a:defRPr>
            </a:lvl7pPr>
            <a:lvl8pPr marL="3429000" indent="-228600" eaLnBrk="0" fontAlgn="base" hangingPunct="0">
              <a:spcBef>
                <a:spcPct val="0"/>
              </a:spcBef>
              <a:spcAft>
                <a:spcPct val="0"/>
              </a:spcAft>
              <a:defRPr sz="1600" baseline="30000">
                <a:solidFill>
                  <a:schemeClr val="tx1"/>
                </a:solidFill>
                <a:latin typeface="Palatino" charset="0"/>
                <a:ea typeface="ＭＳ Ｐゴシック" pitchFamily="34" charset="-128"/>
              </a:defRPr>
            </a:lvl8pPr>
            <a:lvl9pPr marL="3886200" indent="-228600" eaLnBrk="0" fontAlgn="base" hangingPunct="0">
              <a:spcBef>
                <a:spcPct val="0"/>
              </a:spcBef>
              <a:spcAft>
                <a:spcPct val="0"/>
              </a:spcAft>
              <a:defRPr sz="1600" baseline="30000">
                <a:solidFill>
                  <a:schemeClr val="tx1"/>
                </a:solidFill>
                <a:latin typeface="Palatino" charset="0"/>
                <a:ea typeface="ＭＳ Ｐゴシック" pitchFamily="34" charset="-128"/>
              </a:defRPr>
            </a:lvl9pPr>
          </a:lstStyle>
          <a:p>
            <a:pPr algn="ctr">
              <a:spcBef>
                <a:spcPct val="50000"/>
              </a:spcBef>
            </a:pPr>
            <a:r>
              <a:rPr lang="en-US" b="1" i="1" baseline="0" dirty="0">
                <a:solidFill>
                  <a:srgbClr val="FF0000"/>
                </a:solidFill>
                <a:latin typeface="Arial" charset="0"/>
                <a:cs typeface="Arial" charset="0"/>
              </a:rPr>
              <a:t>Derived forcing from VA is dynamically and thermodynamically consistent with surface and TOA observations</a:t>
            </a:r>
            <a:endParaRPr lang="en-US" sz="2800" b="1" i="1" baseline="0" dirty="0">
              <a:solidFill>
                <a:srgbClr val="FF0000"/>
              </a:solidFill>
              <a:latin typeface="Arial" charset="0"/>
            </a:endParaRPr>
          </a:p>
        </p:txBody>
      </p:sp>
    </p:spTree>
    <p:extLst>
      <p:ext uri="{BB962C8B-B14F-4D97-AF65-F5344CB8AC3E}">
        <p14:creationId xmlns:p14="http://schemas.microsoft.com/office/powerpoint/2010/main" val="407138114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LLNL-simple">
  <a:themeElements>
    <a:clrScheme name="">
      <a:dk1>
        <a:srgbClr val="000000"/>
      </a:dk1>
      <a:lt1>
        <a:srgbClr val="FFFFFF"/>
      </a:lt1>
      <a:dk2>
        <a:srgbClr val="FFFFFF"/>
      </a:dk2>
      <a:lt2>
        <a:srgbClr val="808080"/>
      </a:lt2>
      <a:accent1>
        <a:srgbClr val="234972"/>
      </a:accent1>
      <a:accent2>
        <a:srgbClr val="FAC219"/>
      </a:accent2>
      <a:accent3>
        <a:srgbClr val="FFFFFF"/>
      </a:accent3>
      <a:accent4>
        <a:srgbClr val="000000"/>
      </a:accent4>
      <a:accent5>
        <a:srgbClr val="ACB1BC"/>
      </a:accent5>
      <a:accent6>
        <a:srgbClr val="E3B016"/>
      </a:accent6>
      <a:hlink>
        <a:srgbClr val="FAC219"/>
      </a:hlink>
      <a:folHlink>
        <a:srgbClr val="B2B2B2"/>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lnDef>
  </a:objectDefaults>
  <a:extraClrSchemeLst>
    <a:extraClrScheme>
      <a:clrScheme name="Office Theme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Office Theme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Office Theme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Office Theme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Office Theme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Office Theme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Office Theme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LNL-simple" id="{31A21BF8-F6E8-4034-9A3C-5DC80A6217D5}" vid="{660CFD43-1C0A-48F9-909B-C1DA3867B20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LN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LNL" id="{E6FAB6BE-BFC5-4694-9173-7CD9323CC3F2}" vid="{104A97DC-78BF-4EEE-8487-ED1CE448DFCA}"/>
    </a:ext>
  </a:extLst>
</a:theme>
</file>

<file path=ppt/theme/theme4.xml><?xml version="1.0" encoding="utf-8"?>
<a:theme xmlns:a="http://schemas.openxmlformats.org/drawingml/2006/main" name="1_ARM">
  <a:themeElements>
    <a:clrScheme name="">
      <a:dk1>
        <a:srgbClr val="000000"/>
      </a:dk1>
      <a:lt1>
        <a:srgbClr val="FFFFFF"/>
      </a:lt1>
      <a:dk2>
        <a:srgbClr val="FFFFFF"/>
      </a:dk2>
      <a:lt2>
        <a:srgbClr val="808080"/>
      </a:lt2>
      <a:accent1>
        <a:srgbClr val="234972"/>
      </a:accent1>
      <a:accent2>
        <a:srgbClr val="FAC219"/>
      </a:accent2>
      <a:accent3>
        <a:srgbClr val="FFFFFF"/>
      </a:accent3>
      <a:accent4>
        <a:srgbClr val="000000"/>
      </a:accent4>
      <a:accent5>
        <a:srgbClr val="ACB1BC"/>
      </a:accent5>
      <a:accent6>
        <a:srgbClr val="E3B016"/>
      </a:accent6>
      <a:hlink>
        <a:srgbClr val="FAC219"/>
      </a:hlink>
      <a:folHlink>
        <a:srgbClr val="B2B2B2"/>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lnDef>
  </a:objectDefaults>
  <a:extraClrSchemeLst>
    <a:extraClrScheme>
      <a:clrScheme name="Office Theme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Office Theme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Office Theme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Office Theme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Office Theme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Office Theme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Office Theme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RM">
  <a:themeElements>
    <a:clrScheme name="">
      <a:dk1>
        <a:srgbClr val="000000"/>
      </a:dk1>
      <a:lt1>
        <a:srgbClr val="FFFFFF"/>
      </a:lt1>
      <a:dk2>
        <a:srgbClr val="FFFFFF"/>
      </a:dk2>
      <a:lt2>
        <a:srgbClr val="808080"/>
      </a:lt2>
      <a:accent1>
        <a:srgbClr val="234972"/>
      </a:accent1>
      <a:accent2>
        <a:srgbClr val="FAC219"/>
      </a:accent2>
      <a:accent3>
        <a:srgbClr val="FFFFFF"/>
      </a:accent3>
      <a:accent4>
        <a:srgbClr val="000000"/>
      </a:accent4>
      <a:accent5>
        <a:srgbClr val="ACB1BC"/>
      </a:accent5>
      <a:accent6>
        <a:srgbClr val="E3B016"/>
      </a:accent6>
      <a:hlink>
        <a:srgbClr val="FAC219"/>
      </a:hlink>
      <a:folHlink>
        <a:srgbClr val="B2B2B2"/>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106" charset="-52"/>
          </a:defRPr>
        </a:defPPr>
      </a:lstStyle>
    </a:lnDef>
  </a:objectDefaults>
  <a:extraClrSchemeLst>
    <a:extraClrScheme>
      <a:clrScheme name="Office Theme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Office Theme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Office Theme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Office Theme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Office Theme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Office Theme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Office Theme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LLNL-simple</Template>
  <TotalTime>1081</TotalTime>
  <Words>2200</Words>
  <Application>Microsoft Office PowerPoint</Application>
  <PresentationFormat>Widescreen</PresentationFormat>
  <Paragraphs>382</Paragraphs>
  <Slides>36</Slides>
  <Notes>3</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36</vt:i4>
      </vt:variant>
    </vt:vector>
  </HeadingPairs>
  <TitlesOfParts>
    <vt:vector size="56" baseType="lpstr">
      <vt:lpstr>Arial</vt:lpstr>
      <vt:lpstr>Arial Black</vt:lpstr>
      <vt:lpstr>Arial Narrow</vt:lpstr>
      <vt:lpstr>Calibri</vt:lpstr>
      <vt:lpstr>Cambria Math</vt:lpstr>
      <vt:lpstr>Lucida Grande</vt:lpstr>
      <vt:lpstr>Palatino</vt:lpstr>
      <vt:lpstr>Segoe UI</vt:lpstr>
      <vt:lpstr>Symbol</vt:lpstr>
      <vt:lpstr>Times New Roman</vt:lpstr>
      <vt:lpstr>Wingdings</vt:lpstr>
      <vt:lpstr>Wingdings 2</vt:lpstr>
      <vt:lpstr>LLNL-simple</vt:lpstr>
      <vt:lpstr>Custom Design</vt:lpstr>
      <vt:lpstr>LLNL</vt:lpstr>
      <vt:lpstr>1_ARM</vt:lpstr>
      <vt:lpstr>1_Custom Design</vt:lpstr>
      <vt:lpstr>2_ARM</vt:lpstr>
      <vt:lpstr>2_Custom Design</vt:lpstr>
      <vt:lpstr>Equation</vt:lpstr>
      <vt:lpstr>Bridging the Gap Between Observation and Modeling   The ARM Value-Added Products and Their Applications</vt:lpstr>
      <vt:lpstr>The U.S. DOE’s Atmospheric Radiation Measurement (ARM) Program </vt:lpstr>
      <vt:lpstr>The ARM Observatory Sites</vt:lpstr>
      <vt:lpstr>LLNL ARM Project</vt:lpstr>
      <vt:lpstr>Bridging the gap between observation and model</vt:lpstr>
      <vt:lpstr>ARMBE: ARM Best Estimate Data Products</vt:lpstr>
      <vt:lpstr>Use ARMBE to Evaluate Climate Models</vt:lpstr>
      <vt:lpstr>PowerPoint Presentation</vt:lpstr>
      <vt:lpstr>Constrained Variational Analysis (VARANAL)</vt:lpstr>
      <vt:lpstr>VARANAL is widely used in ARM field campaigns</vt:lpstr>
      <vt:lpstr>VARANAL is widely used in ARM field campaigns</vt:lpstr>
      <vt:lpstr>Widely Used Forcing Dataset for SCMs</vt:lpstr>
      <vt:lpstr>Recent Improvements on Variational Analysis</vt:lpstr>
      <vt:lpstr>Variational Analysis Over Sloping Terrain</vt:lpstr>
      <vt:lpstr>Change from pressure- to sigma- coordinate</vt:lpstr>
      <vt:lpstr>Sensitivity Study Shows the Impact of the Terrain Effect</vt:lpstr>
      <vt:lpstr>3D Constrained Variational Analysis (3DCVA)</vt:lpstr>
      <vt:lpstr>Applications: Investigating the spatial variability</vt:lpstr>
      <vt:lpstr>Applications: Investigating the spatial variability</vt:lpstr>
      <vt:lpstr>Ensemble framework of 3DCVA</vt:lpstr>
      <vt:lpstr>Application  Climate Model Evaluation and SCM/CRM/LES Simulation on Diurnal Cycle of Precipitation</vt:lpstr>
      <vt:lpstr>Motivation</vt:lpstr>
      <vt:lpstr>CMIP Model Evaluation</vt:lpstr>
      <vt:lpstr>PowerPoint Presentation</vt:lpstr>
      <vt:lpstr>PowerPoint Presentation</vt:lpstr>
      <vt:lpstr>PowerPoint Presentation</vt:lpstr>
      <vt:lpstr>DCP at Selected Locations</vt:lpstr>
      <vt:lpstr>Summary</vt:lpstr>
      <vt:lpstr>SCM/CRM/LES Intercomparison</vt:lpstr>
      <vt:lpstr>Participating models</vt:lpstr>
      <vt:lpstr>Overall performance</vt:lpstr>
      <vt:lpstr>Afternoon and Nocturnal Precipitation</vt:lpstr>
      <vt:lpstr>Early onset of afternoon convection</vt:lpstr>
      <vt:lpstr>Missing nocturnal convection</vt:lpstr>
      <vt:lpstr>Case Study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Observational Analysis and Model Evaluation on Cloud and Precipitation Processes</dc:title>
  <dc:creator>Tang, Shuaiqi</dc:creator>
  <cp:lastModifiedBy>Tang, Shuaiqi</cp:lastModifiedBy>
  <cp:revision>5</cp:revision>
  <dcterms:created xsi:type="dcterms:W3CDTF">2020-07-04T18:55:32Z</dcterms:created>
  <dcterms:modified xsi:type="dcterms:W3CDTF">2020-08-14T23:33:36Z</dcterms:modified>
</cp:coreProperties>
</file>